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4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5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6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7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notesSlides/notesSlide8.xml" ContentType="application/vnd.openxmlformats-officedocument.presentationml.notesSlide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9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notesSlides/notesSlide10.xml" ContentType="application/vnd.openxmlformats-officedocument.presentationml.notesSlide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notesSlides/notesSlide11.xml" ContentType="application/vnd.openxmlformats-officedocument.presentationml.notesSlide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notesSlides/notesSlide12.xml" ContentType="application/vnd.openxmlformats-officedocument.presentationml.notesSlide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notesSlides/notesSlide13.xml" ContentType="application/vnd.openxmlformats-officedocument.presentationml.notesSlide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notesSlides/notesSlide14.xml" ContentType="application/vnd.openxmlformats-officedocument.presentationml.notesSlide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notesSlides/notesSlide15.xml" ContentType="application/vnd.openxmlformats-officedocument.presentationml.notesSlide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notesSlides/notesSlide16.xml" ContentType="application/vnd.openxmlformats-officedocument.presentationml.notesSlide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notesSlides/notesSlide17.xml" ContentType="application/vnd.openxmlformats-officedocument.presentationml.notesSlide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notesSlides/notesSlide18.xml" ContentType="application/vnd.openxmlformats-officedocument.presentationml.notesSlide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9" r:id="rId2"/>
    <p:sldId id="307" r:id="rId3"/>
    <p:sldId id="379" r:id="rId4"/>
    <p:sldId id="382" r:id="rId5"/>
    <p:sldId id="380" r:id="rId6"/>
    <p:sldId id="289" r:id="rId7"/>
    <p:sldId id="280" r:id="rId8"/>
    <p:sldId id="277" r:id="rId9"/>
    <p:sldId id="290" r:id="rId10"/>
    <p:sldId id="295" r:id="rId11"/>
    <p:sldId id="301" r:id="rId12"/>
    <p:sldId id="291" r:id="rId13"/>
    <p:sldId id="299" r:id="rId14"/>
    <p:sldId id="304" r:id="rId15"/>
    <p:sldId id="342" r:id="rId16"/>
    <p:sldId id="344" r:id="rId17"/>
    <p:sldId id="381" r:id="rId18"/>
    <p:sldId id="400" r:id="rId19"/>
    <p:sldId id="401" r:id="rId20"/>
  </p:sldIdLst>
  <p:sldSz cx="12192000" cy="6858000"/>
  <p:notesSz cx="7104063" cy="10234613"/>
  <p:embeddedFontLst>
    <p:embeddedFont>
      <p:font typeface="微软雅黑" panose="020B0503020204020204" pitchFamily="34" charset="-122"/>
      <p:regular r:id="rId23"/>
      <p:bold r:id="rId24"/>
    </p:embeddedFont>
    <p:embeddedFont>
      <p:font typeface="PingFang SC" panose="020B0400000000000000"/>
      <p:regular r:id="rId25"/>
    </p:embeddedFont>
    <p:embeddedFont>
      <p:font typeface="PingFang SC Medium" panose="020B0400000000000000"/>
      <p:regular r:id="rId26"/>
    </p:embeddedFont>
    <p:embeddedFont>
      <p:font typeface="PingFang SC Regular" panose="020B0400000000000000"/>
      <p:regular r:id="rId27"/>
    </p:embeddedFont>
    <p:embeddedFont>
      <p:font typeface="PingFang SC Semibold" panose="020B0400000000000000"/>
      <p:regular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8" userDrawn="1">
          <p15:clr>
            <a:srgbClr val="A4A3A4"/>
          </p15:clr>
        </p15:guide>
        <p15:guide id="2" pos="3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巴别猫" initials="巴" lastIdx="1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74CB"/>
    <a:srgbClr val="FFFFFF"/>
    <a:srgbClr val="E9ECF6"/>
    <a:srgbClr val="CC00FF"/>
    <a:srgbClr val="FF00C0"/>
    <a:srgbClr val="00E100"/>
    <a:srgbClr val="00E000"/>
    <a:srgbClr val="00E0FF"/>
    <a:srgbClr val="4D4D4D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72" d="100"/>
          <a:sy n="172" d="100"/>
        </p:scale>
        <p:origin x="1320" y="101"/>
      </p:cViewPr>
      <p:guideLst>
        <p:guide orient="horz" pos="2308"/>
        <p:guide pos="38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2025/5/31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2025/5/31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tags" Target="../tags/tag115.xml"/><Relationship Id="rId18" Type="http://schemas.openxmlformats.org/officeDocument/2006/relationships/tags" Target="../tags/tag120.xml"/><Relationship Id="rId26" Type="http://schemas.openxmlformats.org/officeDocument/2006/relationships/tags" Target="../tags/tag128.xml"/><Relationship Id="rId39" Type="http://schemas.openxmlformats.org/officeDocument/2006/relationships/tags" Target="../tags/tag141.xml"/><Relationship Id="rId21" Type="http://schemas.openxmlformats.org/officeDocument/2006/relationships/tags" Target="../tags/tag123.xml"/><Relationship Id="rId34" Type="http://schemas.openxmlformats.org/officeDocument/2006/relationships/tags" Target="../tags/tag136.xml"/><Relationship Id="rId42" Type="http://schemas.openxmlformats.org/officeDocument/2006/relationships/tags" Target="../tags/tag144.xml"/><Relationship Id="rId47" Type="http://schemas.openxmlformats.org/officeDocument/2006/relationships/tags" Target="../tags/tag149.xml"/><Relationship Id="rId50" Type="http://schemas.openxmlformats.org/officeDocument/2006/relationships/tags" Target="../tags/tag152.xml"/><Relationship Id="rId55" Type="http://schemas.openxmlformats.org/officeDocument/2006/relationships/notesSlide" Target="../notesSlides/notesSlide10.xml"/><Relationship Id="rId7" Type="http://schemas.openxmlformats.org/officeDocument/2006/relationships/tags" Target="../tags/tag109.xml"/><Relationship Id="rId2" Type="http://schemas.openxmlformats.org/officeDocument/2006/relationships/tags" Target="../tags/tag104.xml"/><Relationship Id="rId16" Type="http://schemas.openxmlformats.org/officeDocument/2006/relationships/tags" Target="../tags/tag118.xml"/><Relationship Id="rId29" Type="http://schemas.openxmlformats.org/officeDocument/2006/relationships/tags" Target="../tags/tag131.xml"/><Relationship Id="rId11" Type="http://schemas.openxmlformats.org/officeDocument/2006/relationships/tags" Target="../tags/tag113.xml"/><Relationship Id="rId24" Type="http://schemas.openxmlformats.org/officeDocument/2006/relationships/tags" Target="../tags/tag126.xml"/><Relationship Id="rId32" Type="http://schemas.openxmlformats.org/officeDocument/2006/relationships/tags" Target="../tags/tag134.xml"/><Relationship Id="rId37" Type="http://schemas.openxmlformats.org/officeDocument/2006/relationships/tags" Target="../tags/tag139.xml"/><Relationship Id="rId40" Type="http://schemas.openxmlformats.org/officeDocument/2006/relationships/tags" Target="../tags/tag142.xml"/><Relationship Id="rId45" Type="http://schemas.openxmlformats.org/officeDocument/2006/relationships/tags" Target="../tags/tag147.xml"/><Relationship Id="rId53" Type="http://schemas.openxmlformats.org/officeDocument/2006/relationships/tags" Target="../tags/tag155.xml"/><Relationship Id="rId5" Type="http://schemas.openxmlformats.org/officeDocument/2006/relationships/tags" Target="../tags/tag107.xml"/><Relationship Id="rId10" Type="http://schemas.openxmlformats.org/officeDocument/2006/relationships/tags" Target="../tags/tag112.xml"/><Relationship Id="rId19" Type="http://schemas.openxmlformats.org/officeDocument/2006/relationships/tags" Target="../tags/tag121.xml"/><Relationship Id="rId31" Type="http://schemas.openxmlformats.org/officeDocument/2006/relationships/tags" Target="../tags/tag133.xml"/><Relationship Id="rId44" Type="http://schemas.openxmlformats.org/officeDocument/2006/relationships/tags" Target="../tags/tag146.xml"/><Relationship Id="rId52" Type="http://schemas.openxmlformats.org/officeDocument/2006/relationships/tags" Target="../tags/tag154.xml"/><Relationship Id="rId4" Type="http://schemas.openxmlformats.org/officeDocument/2006/relationships/tags" Target="../tags/tag106.xml"/><Relationship Id="rId9" Type="http://schemas.openxmlformats.org/officeDocument/2006/relationships/tags" Target="../tags/tag111.xml"/><Relationship Id="rId14" Type="http://schemas.openxmlformats.org/officeDocument/2006/relationships/tags" Target="../tags/tag116.xml"/><Relationship Id="rId22" Type="http://schemas.openxmlformats.org/officeDocument/2006/relationships/tags" Target="../tags/tag124.xml"/><Relationship Id="rId27" Type="http://schemas.openxmlformats.org/officeDocument/2006/relationships/tags" Target="../tags/tag129.xml"/><Relationship Id="rId30" Type="http://schemas.openxmlformats.org/officeDocument/2006/relationships/tags" Target="../tags/tag132.xml"/><Relationship Id="rId35" Type="http://schemas.openxmlformats.org/officeDocument/2006/relationships/tags" Target="../tags/tag137.xml"/><Relationship Id="rId43" Type="http://schemas.openxmlformats.org/officeDocument/2006/relationships/tags" Target="../tags/tag145.xml"/><Relationship Id="rId48" Type="http://schemas.openxmlformats.org/officeDocument/2006/relationships/tags" Target="../tags/tag150.xml"/><Relationship Id="rId56" Type="http://schemas.openxmlformats.org/officeDocument/2006/relationships/image" Target="../media/image4.png"/><Relationship Id="rId8" Type="http://schemas.openxmlformats.org/officeDocument/2006/relationships/tags" Target="../tags/tag110.xml"/><Relationship Id="rId51" Type="http://schemas.openxmlformats.org/officeDocument/2006/relationships/tags" Target="../tags/tag153.xml"/><Relationship Id="rId3" Type="http://schemas.openxmlformats.org/officeDocument/2006/relationships/tags" Target="../tags/tag105.xml"/><Relationship Id="rId12" Type="http://schemas.openxmlformats.org/officeDocument/2006/relationships/tags" Target="../tags/tag114.xml"/><Relationship Id="rId17" Type="http://schemas.openxmlformats.org/officeDocument/2006/relationships/tags" Target="../tags/tag119.xml"/><Relationship Id="rId25" Type="http://schemas.openxmlformats.org/officeDocument/2006/relationships/tags" Target="../tags/tag127.xml"/><Relationship Id="rId33" Type="http://schemas.openxmlformats.org/officeDocument/2006/relationships/tags" Target="../tags/tag135.xml"/><Relationship Id="rId38" Type="http://schemas.openxmlformats.org/officeDocument/2006/relationships/tags" Target="../tags/tag140.xml"/><Relationship Id="rId46" Type="http://schemas.openxmlformats.org/officeDocument/2006/relationships/tags" Target="../tags/tag148.xml"/><Relationship Id="rId20" Type="http://schemas.openxmlformats.org/officeDocument/2006/relationships/tags" Target="../tags/tag122.xml"/><Relationship Id="rId41" Type="http://schemas.openxmlformats.org/officeDocument/2006/relationships/tags" Target="../tags/tag143.xml"/><Relationship Id="rId54" Type="http://schemas.openxmlformats.org/officeDocument/2006/relationships/slideLayout" Target="../slideLayouts/slideLayout1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15" Type="http://schemas.openxmlformats.org/officeDocument/2006/relationships/tags" Target="../tags/tag117.xml"/><Relationship Id="rId23" Type="http://schemas.openxmlformats.org/officeDocument/2006/relationships/tags" Target="../tags/tag125.xml"/><Relationship Id="rId28" Type="http://schemas.openxmlformats.org/officeDocument/2006/relationships/tags" Target="../tags/tag130.xml"/><Relationship Id="rId36" Type="http://schemas.openxmlformats.org/officeDocument/2006/relationships/tags" Target="../tags/tag138.xml"/><Relationship Id="rId49" Type="http://schemas.openxmlformats.org/officeDocument/2006/relationships/tags" Target="../tags/tag151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168.xml"/><Relationship Id="rId18" Type="http://schemas.openxmlformats.org/officeDocument/2006/relationships/tags" Target="../tags/tag173.xml"/><Relationship Id="rId26" Type="http://schemas.openxmlformats.org/officeDocument/2006/relationships/tags" Target="../tags/tag181.xml"/><Relationship Id="rId39" Type="http://schemas.openxmlformats.org/officeDocument/2006/relationships/tags" Target="../tags/tag194.xml"/><Relationship Id="rId21" Type="http://schemas.openxmlformats.org/officeDocument/2006/relationships/tags" Target="../tags/tag176.xml"/><Relationship Id="rId34" Type="http://schemas.openxmlformats.org/officeDocument/2006/relationships/tags" Target="../tags/tag189.xml"/><Relationship Id="rId42" Type="http://schemas.openxmlformats.org/officeDocument/2006/relationships/tags" Target="../tags/tag197.xml"/><Relationship Id="rId47" Type="http://schemas.openxmlformats.org/officeDocument/2006/relationships/tags" Target="../tags/tag202.xml"/><Relationship Id="rId50" Type="http://schemas.openxmlformats.org/officeDocument/2006/relationships/tags" Target="../tags/tag205.xml"/><Relationship Id="rId55" Type="http://schemas.openxmlformats.org/officeDocument/2006/relationships/tags" Target="../tags/tag210.xml"/><Relationship Id="rId7" Type="http://schemas.openxmlformats.org/officeDocument/2006/relationships/tags" Target="../tags/tag162.xml"/><Relationship Id="rId2" Type="http://schemas.openxmlformats.org/officeDocument/2006/relationships/tags" Target="../tags/tag157.xml"/><Relationship Id="rId16" Type="http://schemas.openxmlformats.org/officeDocument/2006/relationships/tags" Target="../tags/tag171.xml"/><Relationship Id="rId29" Type="http://schemas.openxmlformats.org/officeDocument/2006/relationships/tags" Target="../tags/tag184.xml"/><Relationship Id="rId11" Type="http://schemas.openxmlformats.org/officeDocument/2006/relationships/tags" Target="../tags/tag166.xml"/><Relationship Id="rId24" Type="http://schemas.openxmlformats.org/officeDocument/2006/relationships/tags" Target="../tags/tag179.xml"/><Relationship Id="rId32" Type="http://schemas.openxmlformats.org/officeDocument/2006/relationships/tags" Target="../tags/tag187.xml"/><Relationship Id="rId37" Type="http://schemas.openxmlformats.org/officeDocument/2006/relationships/tags" Target="../tags/tag192.xml"/><Relationship Id="rId40" Type="http://schemas.openxmlformats.org/officeDocument/2006/relationships/tags" Target="../tags/tag195.xml"/><Relationship Id="rId45" Type="http://schemas.openxmlformats.org/officeDocument/2006/relationships/tags" Target="../tags/tag200.xml"/><Relationship Id="rId53" Type="http://schemas.openxmlformats.org/officeDocument/2006/relationships/tags" Target="../tags/tag208.xml"/><Relationship Id="rId58" Type="http://schemas.openxmlformats.org/officeDocument/2006/relationships/tags" Target="../tags/tag213.xml"/><Relationship Id="rId5" Type="http://schemas.openxmlformats.org/officeDocument/2006/relationships/tags" Target="../tags/tag160.xml"/><Relationship Id="rId61" Type="http://schemas.openxmlformats.org/officeDocument/2006/relationships/image" Target="../media/image4.png"/><Relationship Id="rId19" Type="http://schemas.openxmlformats.org/officeDocument/2006/relationships/tags" Target="../tags/tag174.xml"/><Relationship Id="rId14" Type="http://schemas.openxmlformats.org/officeDocument/2006/relationships/tags" Target="../tags/tag169.xml"/><Relationship Id="rId22" Type="http://schemas.openxmlformats.org/officeDocument/2006/relationships/tags" Target="../tags/tag177.xml"/><Relationship Id="rId27" Type="http://schemas.openxmlformats.org/officeDocument/2006/relationships/tags" Target="../tags/tag182.xml"/><Relationship Id="rId30" Type="http://schemas.openxmlformats.org/officeDocument/2006/relationships/tags" Target="../tags/tag185.xml"/><Relationship Id="rId35" Type="http://schemas.openxmlformats.org/officeDocument/2006/relationships/tags" Target="../tags/tag190.xml"/><Relationship Id="rId43" Type="http://schemas.openxmlformats.org/officeDocument/2006/relationships/tags" Target="../tags/tag198.xml"/><Relationship Id="rId48" Type="http://schemas.openxmlformats.org/officeDocument/2006/relationships/tags" Target="../tags/tag203.xml"/><Relationship Id="rId56" Type="http://schemas.openxmlformats.org/officeDocument/2006/relationships/tags" Target="../tags/tag211.xml"/><Relationship Id="rId8" Type="http://schemas.openxmlformats.org/officeDocument/2006/relationships/tags" Target="../tags/tag163.xml"/><Relationship Id="rId51" Type="http://schemas.openxmlformats.org/officeDocument/2006/relationships/tags" Target="../tags/tag206.xml"/><Relationship Id="rId3" Type="http://schemas.openxmlformats.org/officeDocument/2006/relationships/tags" Target="../tags/tag158.xml"/><Relationship Id="rId12" Type="http://schemas.openxmlformats.org/officeDocument/2006/relationships/tags" Target="../tags/tag167.xml"/><Relationship Id="rId17" Type="http://schemas.openxmlformats.org/officeDocument/2006/relationships/tags" Target="../tags/tag172.xml"/><Relationship Id="rId25" Type="http://schemas.openxmlformats.org/officeDocument/2006/relationships/tags" Target="../tags/tag180.xml"/><Relationship Id="rId33" Type="http://schemas.openxmlformats.org/officeDocument/2006/relationships/tags" Target="../tags/tag188.xml"/><Relationship Id="rId38" Type="http://schemas.openxmlformats.org/officeDocument/2006/relationships/tags" Target="../tags/tag193.xml"/><Relationship Id="rId46" Type="http://schemas.openxmlformats.org/officeDocument/2006/relationships/tags" Target="../tags/tag201.xml"/><Relationship Id="rId59" Type="http://schemas.openxmlformats.org/officeDocument/2006/relationships/slideLayout" Target="../slideLayouts/slideLayout1.xml"/><Relationship Id="rId20" Type="http://schemas.openxmlformats.org/officeDocument/2006/relationships/tags" Target="../tags/tag175.xml"/><Relationship Id="rId41" Type="http://schemas.openxmlformats.org/officeDocument/2006/relationships/tags" Target="../tags/tag196.xml"/><Relationship Id="rId54" Type="http://schemas.openxmlformats.org/officeDocument/2006/relationships/tags" Target="../tags/tag209.xml"/><Relationship Id="rId1" Type="http://schemas.openxmlformats.org/officeDocument/2006/relationships/tags" Target="../tags/tag156.xml"/><Relationship Id="rId6" Type="http://schemas.openxmlformats.org/officeDocument/2006/relationships/tags" Target="../tags/tag161.xml"/><Relationship Id="rId15" Type="http://schemas.openxmlformats.org/officeDocument/2006/relationships/tags" Target="../tags/tag170.xml"/><Relationship Id="rId23" Type="http://schemas.openxmlformats.org/officeDocument/2006/relationships/tags" Target="../tags/tag178.xml"/><Relationship Id="rId28" Type="http://schemas.openxmlformats.org/officeDocument/2006/relationships/tags" Target="../tags/tag183.xml"/><Relationship Id="rId36" Type="http://schemas.openxmlformats.org/officeDocument/2006/relationships/tags" Target="../tags/tag191.xml"/><Relationship Id="rId49" Type="http://schemas.openxmlformats.org/officeDocument/2006/relationships/tags" Target="../tags/tag204.xml"/><Relationship Id="rId57" Type="http://schemas.openxmlformats.org/officeDocument/2006/relationships/tags" Target="../tags/tag212.xml"/><Relationship Id="rId10" Type="http://schemas.openxmlformats.org/officeDocument/2006/relationships/tags" Target="../tags/tag165.xml"/><Relationship Id="rId31" Type="http://schemas.openxmlformats.org/officeDocument/2006/relationships/tags" Target="../tags/tag186.xml"/><Relationship Id="rId44" Type="http://schemas.openxmlformats.org/officeDocument/2006/relationships/tags" Target="../tags/tag199.xml"/><Relationship Id="rId52" Type="http://schemas.openxmlformats.org/officeDocument/2006/relationships/tags" Target="../tags/tag207.xml"/><Relationship Id="rId60" Type="http://schemas.openxmlformats.org/officeDocument/2006/relationships/notesSlide" Target="../notesSlides/notesSlide11.xml"/><Relationship Id="rId4" Type="http://schemas.openxmlformats.org/officeDocument/2006/relationships/tags" Target="../tags/tag159.xml"/><Relationship Id="rId9" Type="http://schemas.openxmlformats.org/officeDocument/2006/relationships/tags" Target="../tags/tag16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16.xml"/><Relationship Id="rId7" Type="http://schemas.openxmlformats.org/officeDocument/2006/relationships/notesSlide" Target="../notesSlides/notesSlide12.xml"/><Relationship Id="rId2" Type="http://schemas.openxmlformats.org/officeDocument/2006/relationships/tags" Target="../tags/tag215.xml"/><Relationship Id="rId1" Type="http://schemas.openxmlformats.org/officeDocument/2006/relationships/tags" Target="../tags/tag214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218.xml"/><Relationship Id="rId4" Type="http://schemas.openxmlformats.org/officeDocument/2006/relationships/tags" Target="../tags/tag217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tags" Target="../tags/tag244.xml"/><Relationship Id="rId21" Type="http://schemas.openxmlformats.org/officeDocument/2006/relationships/tags" Target="../tags/tag239.xml"/><Relationship Id="rId42" Type="http://schemas.openxmlformats.org/officeDocument/2006/relationships/tags" Target="../tags/tag260.xml"/><Relationship Id="rId47" Type="http://schemas.openxmlformats.org/officeDocument/2006/relationships/tags" Target="../tags/tag265.xml"/><Relationship Id="rId63" Type="http://schemas.openxmlformats.org/officeDocument/2006/relationships/tags" Target="../tags/tag281.xml"/><Relationship Id="rId68" Type="http://schemas.openxmlformats.org/officeDocument/2006/relationships/notesSlide" Target="../notesSlides/notesSlide13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6" Type="http://schemas.openxmlformats.org/officeDocument/2006/relationships/tags" Target="../tags/tag234.xml"/><Relationship Id="rId29" Type="http://schemas.openxmlformats.org/officeDocument/2006/relationships/tags" Target="../tags/tag247.xml"/><Relationship Id="rId11" Type="http://schemas.openxmlformats.org/officeDocument/2006/relationships/tags" Target="../tags/tag229.xml"/><Relationship Id="rId24" Type="http://schemas.openxmlformats.org/officeDocument/2006/relationships/tags" Target="../tags/tag242.xml"/><Relationship Id="rId32" Type="http://schemas.openxmlformats.org/officeDocument/2006/relationships/tags" Target="../tags/tag250.xml"/><Relationship Id="rId37" Type="http://schemas.openxmlformats.org/officeDocument/2006/relationships/tags" Target="../tags/tag255.xml"/><Relationship Id="rId40" Type="http://schemas.openxmlformats.org/officeDocument/2006/relationships/tags" Target="../tags/tag258.xml"/><Relationship Id="rId45" Type="http://schemas.openxmlformats.org/officeDocument/2006/relationships/tags" Target="../tags/tag263.xml"/><Relationship Id="rId53" Type="http://schemas.openxmlformats.org/officeDocument/2006/relationships/tags" Target="../tags/tag271.xml"/><Relationship Id="rId58" Type="http://schemas.openxmlformats.org/officeDocument/2006/relationships/tags" Target="../tags/tag276.xml"/><Relationship Id="rId66" Type="http://schemas.openxmlformats.org/officeDocument/2006/relationships/tags" Target="../tags/tag284.xml"/><Relationship Id="rId5" Type="http://schemas.openxmlformats.org/officeDocument/2006/relationships/tags" Target="../tags/tag223.xml"/><Relationship Id="rId61" Type="http://schemas.openxmlformats.org/officeDocument/2006/relationships/tags" Target="../tags/tag279.xml"/><Relationship Id="rId19" Type="http://schemas.openxmlformats.org/officeDocument/2006/relationships/tags" Target="../tags/tag237.xml"/><Relationship Id="rId14" Type="http://schemas.openxmlformats.org/officeDocument/2006/relationships/tags" Target="../tags/tag232.xml"/><Relationship Id="rId22" Type="http://schemas.openxmlformats.org/officeDocument/2006/relationships/tags" Target="../tags/tag240.xml"/><Relationship Id="rId27" Type="http://schemas.openxmlformats.org/officeDocument/2006/relationships/tags" Target="../tags/tag245.xml"/><Relationship Id="rId30" Type="http://schemas.openxmlformats.org/officeDocument/2006/relationships/tags" Target="../tags/tag248.xml"/><Relationship Id="rId35" Type="http://schemas.openxmlformats.org/officeDocument/2006/relationships/tags" Target="../tags/tag253.xml"/><Relationship Id="rId43" Type="http://schemas.openxmlformats.org/officeDocument/2006/relationships/tags" Target="../tags/tag261.xml"/><Relationship Id="rId48" Type="http://schemas.openxmlformats.org/officeDocument/2006/relationships/tags" Target="../tags/tag266.xml"/><Relationship Id="rId56" Type="http://schemas.openxmlformats.org/officeDocument/2006/relationships/tags" Target="../tags/tag274.xml"/><Relationship Id="rId64" Type="http://schemas.openxmlformats.org/officeDocument/2006/relationships/tags" Target="../tags/tag282.xml"/><Relationship Id="rId69" Type="http://schemas.openxmlformats.org/officeDocument/2006/relationships/image" Target="../media/image4.png"/><Relationship Id="rId8" Type="http://schemas.openxmlformats.org/officeDocument/2006/relationships/tags" Target="../tags/tag226.xml"/><Relationship Id="rId51" Type="http://schemas.openxmlformats.org/officeDocument/2006/relationships/tags" Target="../tags/tag269.xml"/><Relationship Id="rId3" Type="http://schemas.openxmlformats.org/officeDocument/2006/relationships/tags" Target="../tags/tag221.xml"/><Relationship Id="rId12" Type="http://schemas.openxmlformats.org/officeDocument/2006/relationships/tags" Target="../tags/tag230.xml"/><Relationship Id="rId17" Type="http://schemas.openxmlformats.org/officeDocument/2006/relationships/tags" Target="../tags/tag235.xml"/><Relationship Id="rId25" Type="http://schemas.openxmlformats.org/officeDocument/2006/relationships/tags" Target="../tags/tag243.xml"/><Relationship Id="rId33" Type="http://schemas.openxmlformats.org/officeDocument/2006/relationships/tags" Target="../tags/tag251.xml"/><Relationship Id="rId38" Type="http://schemas.openxmlformats.org/officeDocument/2006/relationships/tags" Target="../tags/tag256.xml"/><Relationship Id="rId46" Type="http://schemas.openxmlformats.org/officeDocument/2006/relationships/tags" Target="../tags/tag264.xml"/><Relationship Id="rId59" Type="http://schemas.openxmlformats.org/officeDocument/2006/relationships/tags" Target="../tags/tag277.xml"/><Relationship Id="rId67" Type="http://schemas.openxmlformats.org/officeDocument/2006/relationships/slideLayout" Target="../slideLayouts/slideLayout1.xml"/><Relationship Id="rId20" Type="http://schemas.openxmlformats.org/officeDocument/2006/relationships/tags" Target="../tags/tag238.xml"/><Relationship Id="rId41" Type="http://schemas.openxmlformats.org/officeDocument/2006/relationships/tags" Target="../tags/tag259.xml"/><Relationship Id="rId54" Type="http://schemas.openxmlformats.org/officeDocument/2006/relationships/tags" Target="../tags/tag272.xml"/><Relationship Id="rId62" Type="http://schemas.openxmlformats.org/officeDocument/2006/relationships/tags" Target="../tags/tag280.xml"/><Relationship Id="rId70" Type="http://schemas.openxmlformats.org/officeDocument/2006/relationships/image" Target="../media/image5.png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15" Type="http://schemas.openxmlformats.org/officeDocument/2006/relationships/tags" Target="../tags/tag233.xml"/><Relationship Id="rId23" Type="http://schemas.openxmlformats.org/officeDocument/2006/relationships/tags" Target="../tags/tag241.xml"/><Relationship Id="rId28" Type="http://schemas.openxmlformats.org/officeDocument/2006/relationships/tags" Target="../tags/tag246.xml"/><Relationship Id="rId36" Type="http://schemas.openxmlformats.org/officeDocument/2006/relationships/tags" Target="../tags/tag254.xml"/><Relationship Id="rId49" Type="http://schemas.openxmlformats.org/officeDocument/2006/relationships/tags" Target="../tags/tag267.xml"/><Relationship Id="rId57" Type="http://schemas.openxmlformats.org/officeDocument/2006/relationships/tags" Target="../tags/tag275.xml"/><Relationship Id="rId10" Type="http://schemas.openxmlformats.org/officeDocument/2006/relationships/tags" Target="../tags/tag228.xml"/><Relationship Id="rId31" Type="http://schemas.openxmlformats.org/officeDocument/2006/relationships/tags" Target="../tags/tag249.xml"/><Relationship Id="rId44" Type="http://schemas.openxmlformats.org/officeDocument/2006/relationships/tags" Target="../tags/tag262.xml"/><Relationship Id="rId52" Type="http://schemas.openxmlformats.org/officeDocument/2006/relationships/tags" Target="../tags/tag270.xml"/><Relationship Id="rId60" Type="http://schemas.openxmlformats.org/officeDocument/2006/relationships/tags" Target="../tags/tag278.xml"/><Relationship Id="rId65" Type="http://schemas.openxmlformats.org/officeDocument/2006/relationships/tags" Target="../tags/tag283.xml"/><Relationship Id="rId4" Type="http://schemas.openxmlformats.org/officeDocument/2006/relationships/tags" Target="../tags/tag222.xml"/><Relationship Id="rId9" Type="http://schemas.openxmlformats.org/officeDocument/2006/relationships/tags" Target="../tags/tag227.xml"/><Relationship Id="rId13" Type="http://schemas.openxmlformats.org/officeDocument/2006/relationships/tags" Target="../tags/tag231.xml"/><Relationship Id="rId18" Type="http://schemas.openxmlformats.org/officeDocument/2006/relationships/tags" Target="../tags/tag236.xml"/><Relationship Id="rId39" Type="http://schemas.openxmlformats.org/officeDocument/2006/relationships/tags" Target="../tags/tag257.xml"/><Relationship Id="rId34" Type="http://schemas.openxmlformats.org/officeDocument/2006/relationships/tags" Target="../tags/tag252.xml"/><Relationship Id="rId50" Type="http://schemas.openxmlformats.org/officeDocument/2006/relationships/tags" Target="../tags/tag268.xml"/><Relationship Id="rId55" Type="http://schemas.openxmlformats.org/officeDocument/2006/relationships/tags" Target="../tags/tag273.xml"/></Relationships>
</file>

<file path=ppt/slides/_rels/slide14.xml.rels><?xml version="1.0" encoding="UTF-8" standalone="yes"?>
<Relationships xmlns="http://schemas.openxmlformats.org/package/2006/relationships"><Relationship Id="rId26" Type="http://schemas.openxmlformats.org/officeDocument/2006/relationships/tags" Target="../tags/tag310.xml"/><Relationship Id="rId21" Type="http://schemas.openxmlformats.org/officeDocument/2006/relationships/tags" Target="../tags/tag305.xml"/><Relationship Id="rId42" Type="http://schemas.openxmlformats.org/officeDocument/2006/relationships/tags" Target="../tags/tag326.xml"/><Relationship Id="rId47" Type="http://schemas.openxmlformats.org/officeDocument/2006/relationships/tags" Target="../tags/tag331.xml"/><Relationship Id="rId63" Type="http://schemas.openxmlformats.org/officeDocument/2006/relationships/tags" Target="../tags/tag347.xml"/><Relationship Id="rId68" Type="http://schemas.openxmlformats.org/officeDocument/2006/relationships/notesSlide" Target="../notesSlides/notesSlide14.xml"/><Relationship Id="rId7" Type="http://schemas.openxmlformats.org/officeDocument/2006/relationships/tags" Target="../tags/tag291.xml"/><Relationship Id="rId2" Type="http://schemas.openxmlformats.org/officeDocument/2006/relationships/tags" Target="../tags/tag286.xml"/><Relationship Id="rId16" Type="http://schemas.openxmlformats.org/officeDocument/2006/relationships/tags" Target="../tags/tag300.xml"/><Relationship Id="rId29" Type="http://schemas.openxmlformats.org/officeDocument/2006/relationships/tags" Target="../tags/tag313.xml"/><Relationship Id="rId11" Type="http://schemas.openxmlformats.org/officeDocument/2006/relationships/tags" Target="../tags/tag295.xml"/><Relationship Id="rId24" Type="http://schemas.openxmlformats.org/officeDocument/2006/relationships/tags" Target="../tags/tag308.xml"/><Relationship Id="rId32" Type="http://schemas.openxmlformats.org/officeDocument/2006/relationships/tags" Target="../tags/tag316.xml"/><Relationship Id="rId37" Type="http://schemas.openxmlformats.org/officeDocument/2006/relationships/tags" Target="../tags/tag321.xml"/><Relationship Id="rId40" Type="http://schemas.openxmlformats.org/officeDocument/2006/relationships/tags" Target="../tags/tag324.xml"/><Relationship Id="rId45" Type="http://schemas.openxmlformats.org/officeDocument/2006/relationships/tags" Target="../tags/tag329.xml"/><Relationship Id="rId53" Type="http://schemas.openxmlformats.org/officeDocument/2006/relationships/tags" Target="../tags/tag337.xml"/><Relationship Id="rId58" Type="http://schemas.openxmlformats.org/officeDocument/2006/relationships/tags" Target="../tags/tag342.xml"/><Relationship Id="rId66" Type="http://schemas.openxmlformats.org/officeDocument/2006/relationships/tags" Target="../tags/tag350.xml"/><Relationship Id="rId5" Type="http://schemas.openxmlformats.org/officeDocument/2006/relationships/tags" Target="../tags/tag289.xml"/><Relationship Id="rId61" Type="http://schemas.openxmlformats.org/officeDocument/2006/relationships/tags" Target="../tags/tag345.xml"/><Relationship Id="rId19" Type="http://schemas.openxmlformats.org/officeDocument/2006/relationships/tags" Target="../tags/tag303.xml"/><Relationship Id="rId14" Type="http://schemas.openxmlformats.org/officeDocument/2006/relationships/tags" Target="../tags/tag298.xml"/><Relationship Id="rId22" Type="http://schemas.openxmlformats.org/officeDocument/2006/relationships/tags" Target="../tags/tag306.xml"/><Relationship Id="rId27" Type="http://schemas.openxmlformats.org/officeDocument/2006/relationships/tags" Target="../tags/tag311.xml"/><Relationship Id="rId30" Type="http://schemas.openxmlformats.org/officeDocument/2006/relationships/tags" Target="../tags/tag314.xml"/><Relationship Id="rId35" Type="http://schemas.openxmlformats.org/officeDocument/2006/relationships/tags" Target="../tags/tag319.xml"/><Relationship Id="rId43" Type="http://schemas.openxmlformats.org/officeDocument/2006/relationships/tags" Target="../tags/tag327.xml"/><Relationship Id="rId48" Type="http://schemas.openxmlformats.org/officeDocument/2006/relationships/tags" Target="../tags/tag332.xml"/><Relationship Id="rId56" Type="http://schemas.openxmlformats.org/officeDocument/2006/relationships/tags" Target="../tags/tag340.xml"/><Relationship Id="rId64" Type="http://schemas.openxmlformats.org/officeDocument/2006/relationships/tags" Target="../tags/tag348.xml"/><Relationship Id="rId69" Type="http://schemas.openxmlformats.org/officeDocument/2006/relationships/image" Target="../media/image4.png"/><Relationship Id="rId8" Type="http://schemas.openxmlformats.org/officeDocument/2006/relationships/tags" Target="../tags/tag292.xml"/><Relationship Id="rId51" Type="http://schemas.openxmlformats.org/officeDocument/2006/relationships/tags" Target="../tags/tag335.xml"/><Relationship Id="rId3" Type="http://schemas.openxmlformats.org/officeDocument/2006/relationships/tags" Target="../tags/tag287.xml"/><Relationship Id="rId12" Type="http://schemas.openxmlformats.org/officeDocument/2006/relationships/tags" Target="../tags/tag296.xml"/><Relationship Id="rId17" Type="http://schemas.openxmlformats.org/officeDocument/2006/relationships/tags" Target="../tags/tag301.xml"/><Relationship Id="rId25" Type="http://schemas.openxmlformats.org/officeDocument/2006/relationships/tags" Target="../tags/tag309.xml"/><Relationship Id="rId33" Type="http://schemas.openxmlformats.org/officeDocument/2006/relationships/tags" Target="../tags/tag317.xml"/><Relationship Id="rId38" Type="http://schemas.openxmlformats.org/officeDocument/2006/relationships/tags" Target="../tags/tag322.xml"/><Relationship Id="rId46" Type="http://schemas.openxmlformats.org/officeDocument/2006/relationships/tags" Target="../tags/tag330.xml"/><Relationship Id="rId59" Type="http://schemas.openxmlformats.org/officeDocument/2006/relationships/tags" Target="../tags/tag343.xml"/><Relationship Id="rId67" Type="http://schemas.openxmlformats.org/officeDocument/2006/relationships/slideLayout" Target="../slideLayouts/slideLayout1.xml"/><Relationship Id="rId20" Type="http://schemas.openxmlformats.org/officeDocument/2006/relationships/tags" Target="../tags/tag304.xml"/><Relationship Id="rId41" Type="http://schemas.openxmlformats.org/officeDocument/2006/relationships/tags" Target="../tags/tag325.xml"/><Relationship Id="rId54" Type="http://schemas.openxmlformats.org/officeDocument/2006/relationships/tags" Target="../tags/tag338.xml"/><Relationship Id="rId62" Type="http://schemas.openxmlformats.org/officeDocument/2006/relationships/tags" Target="../tags/tag346.xml"/><Relationship Id="rId70" Type="http://schemas.openxmlformats.org/officeDocument/2006/relationships/image" Target="../media/image5.png"/><Relationship Id="rId1" Type="http://schemas.openxmlformats.org/officeDocument/2006/relationships/tags" Target="../tags/tag285.xml"/><Relationship Id="rId6" Type="http://schemas.openxmlformats.org/officeDocument/2006/relationships/tags" Target="../tags/tag290.xml"/><Relationship Id="rId15" Type="http://schemas.openxmlformats.org/officeDocument/2006/relationships/tags" Target="../tags/tag299.xml"/><Relationship Id="rId23" Type="http://schemas.openxmlformats.org/officeDocument/2006/relationships/tags" Target="../tags/tag307.xml"/><Relationship Id="rId28" Type="http://schemas.openxmlformats.org/officeDocument/2006/relationships/tags" Target="../tags/tag312.xml"/><Relationship Id="rId36" Type="http://schemas.openxmlformats.org/officeDocument/2006/relationships/tags" Target="../tags/tag320.xml"/><Relationship Id="rId49" Type="http://schemas.openxmlformats.org/officeDocument/2006/relationships/tags" Target="../tags/tag333.xml"/><Relationship Id="rId57" Type="http://schemas.openxmlformats.org/officeDocument/2006/relationships/tags" Target="../tags/tag341.xml"/><Relationship Id="rId10" Type="http://schemas.openxmlformats.org/officeDocument/2006/relationships/tags" Target="../tags/tag294.xml"/><Relationship Id="rId31" Type="http://schemas.openxmlformats.org/officeDocument/2006/relationships/tags" Target="../tags/tag315.xml"/><Relationship Id="rId44" Type="http://schemas.openxmlformats.org/officeDocument/2006/relationships/tags" Target="../tags/tag328.xml"/><Relationship Id="rId52" Type="http://schemas.openxmlformats.org/officeDocument/2006/relationships/tags" Target="../tags/tag336.xml"/><Relationship Id="rId60" Type="http://schemas.openxmlformats.org/officeDocument/2006/relationships/tags" Target="../tags/tag344.xml"/><Relationship Id="rId65" Type="http://schemas.openxmlformats.org/officeDocument/2006/relationships/tags" Target="../tags/tag349.xml"/><Relationship Id="rId4" Type="http://schemas.openxmlformats.org/officeDocument/2006/relationships/tags" Target="../tags/tag288.xml"/><Relationship Id="rId9" Type="http://schemas.openxmlformats.org/officeDocument/2006/relationships/tags" Target="../tags/tag293.xml"/><Relationship Id="rId13" Type="http://schemas.openxmlformats.org/officeDocument/2006/relationships/tags" Target="../tags/tag297.xml"/><Relationship Id="rId18" Type="http://schemas.openxmlformats.org/officeDocument/2006/relationships/tags" Target="../tags/tag302.xml"/><Relationship Id="rId39" Type="http://schemas.openxmlformats.org/officeDocument/2006/relationships/tags" Target="../tags/tag323.xml"/><Relationship Id="rId34" Type="http://schemas.openxmlformats.org/officeDocument/2006/relationships/tags" Target="../tags/tag318.xml"/><Relationship Id="rId50" Type="http://schemas.openxmlformats.org/officeDocument/2006/relationships/tags" Target="../tags/tag334.xml"/><Relationship Id="rId55" Type="http://schemas.openxmlformats.org/officeDocument/2006/relationships/tags" Target="../tags/tag339.xml"/></Relationships>
</file>

<file path=ppt/slides/_rels/slide15.xml.rels><?xml version="1.0" encoding="UTF-8" standalone="yes"?>
<Relationships xmlns="http://schemas.openxmlformats.org/package/2006/relationships"><Relationship Id="rId26" Type="http://schemas.openxmlformats.org/officeDocument/2006/relationships/tags" Target="../tags/tag376.xml"/><Relationship Id="rId21" Type="http://schemas.openxmlformats.org/officeDocument/2006/relationships/tags" Target="../tags/tag371.xml"/><Relationship Id="rId42" Type="http://schemas.openxmlformats.org/officeDocument/2006/relationships/tags" Target="../tags/tag392.xml"/><Relationship Id="rId47" Type="http://schemas.openxmlformats.org/officeDocument/2006/relationships/tags" Target="../tags/tag397.xml"/><Relationship Id="rId63" Type="http://schemas.openxmlformats.org/officeDocument/2006/relationships/tags" Target="../tags/tag413.xml"/><Relationship Id="rId68" Type="http://schemas.openxmlformats.org/officeDocument/2006/relationships/notesSlide" Target="../notesSlides/notesSlide15.xml"/><Relationship Id="rId7" Type="http://schemas.openxmlformats.org/officeDocument/2006/relationships/tags" Target="../tags/tag357.xml"/><Relationship Id="rId2" Type="http://schemas.openxmlformats.org/officeDocument/2006/relationships/tags" Target="../tags/tag352.xml"/><Relationship Id="rId16" Type="http://schemas.openxmlformats.org/officeDocument/2006/relationships/tags" Target="../tags/tag366.xml"/><Relationship Id="rId29" Type="http://schemas.openxmlformats.org/officeDocument/2006/relationships/tags" Target="../tags/tag379.xml"/><Relationship Id="rId11" Type="http://schemas.openxmlformats.org/officeDocument/2006/relationships/tags" Target="../tags/tag361.xml"/><Relationship Id="rId24" Type="http://schemas.openxmlformats.org/officeDocument/2006/relationships/tags" Target="../tags/tag374.xml"/><Relationship Id="rId32" Type="http://schemas.openxmlformats.org/officeDocument/2006/relationships/tags" Target="../tags/tag382.xml"/><Relationship Id="rId37" Type="http://schemas.openxmlformats.org/officeDocument/2006/relationships/tags" Target="../tags/tag387.xml"/><Relationship Id="rId40" Type="http://schemas.openxmlformats.org/officeDocument/2006/relationships/tags" Target="../tags/tag390.xml"/><Relationship Id="rId45" Type="http://schemas.openxmlformats.org/officeDocument/2006/relationships/tags" Target="../tags/tag395.xml"/><Relationship Id="rId53" Type="http://schemas.openxmlformats.org/officeDocument/2006/relationships/tags" Target="../tags/tag403.xml"/><Relationship Id="rId58" Type="http://schemas.openxmlformats.org/officeDocument/2006/relationships/tags" Target="../tags/tag408.xml"/><Relationship Id="rId66" Type="http://schemas.openxmlformats.org/officeDocument/2006/relationships/tags" Target="../tags/tag416.xml"/><Relationship Id="rId5" Type="http://schemas.openxmlformats.org/officeDocument/2006/relationships/tags" Target="../tags/tag355.xml"/><Relationship Id="rId61" Type="http://schemas.openxmlformats.org/officeDocument/2006/relationships/tags" Target="../tags/tag411.xml"/><Relationship Id="rId19" Type="http://schemas.openxmlformats.org/officeDocument/2006/relationships/tags" Target="../tags/tag369.xml"/><Relationship Id="rId14" Type="http://schemas.openxmlformats.org/officeDocument/2006/relationships/tags" Target="../tags/tag364.xml"/><Relationship Id="rId22" Type="http://schemas.openxmlformats.org/officeDocument/2006/relationships/tags" Target="../tags/tag372.xml"/><Relationship Id="rId27" Type="http://schemas.openxmlformats.org/officeDocument/2006/relationships/tags" Target="../tags/tag377.xml"/><Relationship Id="rId30" Type="http://schemas.openxmlformats.org/officeDocument/2006/relationships/tags" Target="../tags/tag380.xml"/><Relationship Id="rId35" Type="http://schemas.openxmlformats.org/officeDocument/2006/relationships/tags" Target="../tags/tag385.xml"/><Relationship Id="rId43" Type="http://schemas.openxmlformats.org/officeDocument/2006/relationships/tags" Target="../tags/tag393.xml"/><Relationship Id="rId48" Type="http://schemas.openxmlformats.org/officeDocument/2006/relationships/tags" Target="../tags/tag398.xml"/><Relationship Id="rId56" Type="http://schemas.openxmlformats.org/officeDocument/2006/relationships/tags" Target="../tags/tag406.xml"/><Relationship Id="rId64" Type="http://schemas.openxmlformats.org/officeDocument/2006/relationships/tags" Target="../tags/tag414.xml"/><Relationship Id="rId69" Type="http://schemas.openxmlformats.org/officeDocument/2006/relationships/image" Target="../media/image4.png"/><Relationship Id="rId8" Type="http://schemas.openxmlformats.org/officeDocument/2006/relationships/tags" Target="../tags/tag358.xml"/><Relationship Id="rId51" Type="http://schemas.openxmlformats.org/officeDocument/2006/relationships/tags" Target="../tags/tag401.xml"/><Relationship Id="rId3" Type="http://schemas.openxmlformats.org/officeDocument/2006/relationships/tags" Target="../tags/tag353.xml"/><Relationship Id="rId12" Type="http://schemas.openxmlformats.org/officeDocument/2006/relationships/tags" Target="../tags/tag362.xml"/><Relationship Id="rId17" Type="http://schemas.openxmlformats.org/officeDocument/2006/relationships/tags" Target="../tags/tag367.xml"/><Relationship Id="rId25" Type="http://schemas.openxmlformats.org/officeDocument/2006/relationships/tags" Target="../tags/tag375.xml"/><Relationship Id="rId33" Type="http://schemas.openxmlformats.org/officeDocument/2006/relationships/tags" Target="../tags/tag383.xml"/><Relationship Id="rId38" Type="http://schemas.openxmlformats.org/officeDocument/2006/relationships/tags" Target="../tags/tag388.xml"/><Relationship Id="rId46" Type="http://schemas.openxmlformats.org/officeDocument/2006/relationships/tags" Target="../tags/tag396.xml"/><Relationship Id="rId59" Type="http://schemas.openxmlformats.org/officeDocument/2006/relationships/tags" Target="../tags/tag409.xml"/><Relationship Id="rId67" Type="http://schemas.openxmlformats.org/officeDocument/2006/relationships/slideLayout" Target="../slideLayouts/slideLayout1.xml"/><Relationship Id="rId20" Type="http://schemas.openxmlformats.org/officeDocument/2006/relationships/tags" Target="../tags/tag370.xml"/><Relationship Id="rId41" Type="http://schemas.openxmlformats.org/officeDocument/2006/relationships/tags" Target="../tags/tag391.xml"/><Relationship Id="rId54" Type="http://schemas.openxmlformats.org/officeDocument/2006/relationships/tags" Target="../tags/tag404.xml"/><Relationship Id="rId62" Type="http://schemas.openxmlformats.org/officeDocument/2006/relationships/tags" Target="../tags/tag412.xml"/><Relationship Id="rId70" Type="http://schemas.openxmlformats.org/officeDocument/2006/relationships/image" Target="../media/image5.png"/><Relationship Id="rId1" Type="http://schemas.openxmlformats.org/officeDocument/2006/relationships/tags" Target="../tags/tag351.xml"/><Relationship Id="rId6" Type="http://schemas.openxmlformats.org/officeDocument/2006/relationships/tags" Target="../tags/tag356.xml"/><Relationship Id="rId15" Type="http://schemas.openxmlformats.org/officeDocument/2006/relationships/tags" Target="../tags/tag365.xml"/><Relationship Id="rId23" Type="http://schemas.openxmlformats.org/officeDocument/2006/relationships/tags" Target="../tags/tag373.xml"/><Relationship Id="rId28" Type="http://schemas.openxmlformats.org/officeDocument/2006/relationships/tags" Target="../tags/tag378.xml"/><Relationship Id="rId36" Type="http://schemas.openxmlformats.org/officeDocument/2006/relationships/tags" Target="../tags/tag386.xml"/><Relationship Id="rId49" Type="http://schemas.openxmlformats.org/officeDocument/2006/relationships/tags" Target="../tags/tag399.xml"/><Relationship Id="rId57" Type="http://schemas.openxmlformats.org/officeDocument/2006/relationships/tags" Target="../tags/tag407.xml"/><Relationship Id="rId10" Type="http://schemas.openxmlformats.org/officeDocument/2006/relationships/tags" Target="../tags/tag360.xml"/><Relationship Id="rId31" Type="http://schemas.openxmlformats.org/officeDocument/2006/relationships/tags" Target="../tags/tag381.xml"/><Relationship Id="rId44" Type="http://schemas.openxmlformats.org/officeDocument/2006/relationships/tags" Target="../tags/tag394.xml"/><Relationship Id="rId52" Type="http://schemas.openxmlformats.org/officeDocument/2006/relationships/tags" Target="../tags/tag402.xml"/><Relationship Id="rId60" Type="http://schemas.openxmlformats.org/officeDocument/2006/relationships/tags" Target="../tags/tag410.xml"/><Relationship Id="rId65" Type="http://schemas.openxmlformats.org/officeDocument/2006/relationships/tags" Target="../tags/tag415.xml"/><Relationship Id="rId4" Type="http://schemas.openxmlformats.org/officeDocument/2006/relationships/tags" Target="../tags/tag354.xml"/><Relationship Id="rId9" Type="http://schemas.openxmlformats.org/officeDocument/2006/relationships/tags" Target="../tags/tag359.xml"/><Relationship Id="rId13" Type="http://schemas.openxmlformats.org/officeDocument/2006/relationships/tags" Target="../tags/tag363.xml"/><Relationship Id="rId18" Type="http://schemas.openxmlformats.org/officeDocument/2006/relationships/tags" Target="../tags/tag368.xml"/><Relationship Id="rId39" Type="http://schemas.openxmlformats.org/officeDocument/2006/relationships/tags" Target="../tags/tag389.xml"/><Relationship Id="rId34" Type="http://schemas.openxmlformats.org/officeDocument/2006/relationships/tags" Target="../tags/tag384.xml"/><Relationship Id="rId50" Type="http://schemas.openxmlformats.org/officeDocument/2006/relationships/tags" Target="../tags/tag400.xml"/><Relationship Id="rId55" Type="http://schemas.openxmlformats.org/officeDocument/2006/relationships/tags" Target="../tags/tag40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419.xml"/><Relationship Id="rId2" Type="http://schemas.openxmlformats.org/officeDocument/2006/relationships/tags" Target="../tags/tag418.xml"/><Relationship Id="rId1" Type="http://schemas.openxmlformats.org/officeDocument/2006/relationships/tags" Target="../tags/tag417.xml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427.xml"/><Relationship Id="rId3" Type="http://schemas.openxmlformats.org/officeDocument/2006/relationships/tags" Target="../tags/tag422.xml"/><Relationship Id="rId7" Type="http://schemas.openxmlformats.org/officeDocument/2006/relationships/tags" Target="../tags/tag426.xml"/><Relationship Id="rId2" Type="http://schemas.openxmlformats.org/officeDocument/2006/relationships/tags" Target="../tags/tag421.xml"/><Relationship Id="rId1" Type="http://schemas.openxmlformats.org/officeDocument/2006/relationships/tags" Target="../tags/tag420.xml"/><Relationship Id="rId6" Type="http://schemas.openxmlformats.org/officeDocument/2006/relationships/tags" Target="../tags/tag425.xml"/><Relationship Id="rId5" Type="http://schemas.openxmlformats.org/officeDocument/2006/relationships/tags" Target="../tags/tag424.xml"/><Relationship Id="rId10" Type="http://schemas.openxmlformats.org/officeDocument/2006/relationships/notesSlide" Target="../notesSlides/notesSlide17.xml"/><Relationship Id="rId4" Type="http://schemas.openxmlformats.org/officeDocument/2006/relationships/tags" Target="../tags/tag423.xml"/><Relationship Id="rId9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435.xml"/><Relationship Id="rId13" Type="http://schemas.openxmlformats.org/officeDocument/2006/relationships/tags" Target="../tags/tag440.xml"/><Relationship Id="rId3" Type="http://schemas.openxmlformats.org/officeDocument/2006/relationships/tags" Target="../tags/tag430.xml"/><Relationship Id="rId7" Type="http://schemas.openxmlformats.org/officeDocument/2006/relationships/tags" Target="../tags/tag434.xml"/><Relationship Id="rId12" Type="http://schemas.openxmlformats.org/officeDocument/2006/relationships/tags" Target="../tags/tag439.xml"/><Relationship Id="rId2" Type="http://schemas.openxmlformats.org/officeDocument/2006/relationships/tags" Target="../tags/tag429.xml"/><Relationship Id="rId1" Type="http://schemas.openxmlformats.org/officeDocument/2006/relationships/tags" Target="../tags/tag428.xml"/><Relationship Id="rId6" Type="http://schemas.openxmlformats.org/officeDocument/2006/relationships/tags" Target="../tags/tag433.xml"/><Relationship Id="rId11" Type="http://schemas.openxmlformats.org/officeDocument/2006/relationships/tags" Target="../tags/tag438.xml"/><Relationship Id="rId5" Type="http://schemas.openxmlformats.org/officeDocument/2006/relationships/tags" Target="../tags/tag432.xml"/><Relationship Id="rId15" Type="http://schemas.openxmlformats.org/officeDocument/2006/relationships/notesSlide" Target="../notesSlides/notesSlide18.xml"/><Relationship Id="rId10" Type="http://schemas.openxmlformats.org/officeDocument/2006/relationships/tags" Target="../tags/tag437.xml"/><Relationship Id="rId4" Type="http://schemas.openxmlformats.org/officeDocument/2006/relationships/tags" Target="../tags/tag431.xml"/><Relationship Id="rId9" Type="http://schemas.openxmlformats.org/officeDocument/2006/relationships/tags" Target="../tags/tag436.xml"/><Relationship Id="rId14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443.xml"/><Relationship Id="rId2" Type="http://schemas.openxmlformats.org/officeDocument/2006/relationships/tags" Target="../tags/tag442.xml"/><Relationship Id="rId1" Type="http://schemas.openxmlformats.org/officeDocument/2006/relationships/tags" Target="../tags/tag44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2" Type="http://schemas.openxmlformats.org/officeDocument/2006/relationships/tags" Target="../tags/tag8.xml"/><Relationship Id="rId16" Type="http://schemas.openxmlformats.org/officeDocument/2006/relationships/image" Target="../media/image3.png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notesSlide" Target="../notesSlides/notesSlide4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3.pn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13" Type="http://schemas.openxmlformats.org/officeDocument/2006/relationships/tags" Target="../tags/tag39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12" Type="http://schemas.openxmlformats.org/officeDocument/2006/relationships/tags" Target="../tags/tag38.xml"/><Relationship Id="rId2" Type="http://schemas.openxmlformats.org/officeDocument/2006/relationships/tags" Target="../tags/tag28.xml"/><Relationship Id="rId16" Type="http://schemas.openxmlformats.org/officeDocument/2006/relationships/notesSlide" Target="../notesSlides/notesSlide7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tags" Target="../tags/tag37.xml"/><Relationship Id="rId5" Type="http://schemas.openxmlformats.org/officeDocument/2006/relationships/tags" Target="../tags/tag31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36.xml"/><Relationship Id="rId4" Type="http://schemas.openxmlformats.org/officeDocument/2006/relationships/tags" Target="../tags/tag30.xml"/><Relationship Id="rId9" Type="http://schemas.openxmlformats.org/officeDocument/2006/relationships/tags" Target="../tags/tag35.xml"/><Relationship Id="rId14" Type="http://schemas.openxmlformats.org/officeDocument/2006/relationships/tags" Target="../tags/tag40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tags" Target="../tags/tag53.xml"/><Relationship Id="rId18" Type="http://schemas.openxmlformats.org/officeDocument/2006/relationships/tags" Target="../tags/tag58.xml"/><Relationship Id="rId26" Type="http://schemas.openxmlformats.org/officeDocument/2006/relationships/tags" Target="../tags/tag66.xml"/><Relationship Id="rId39" Type="http://schemas.openxmlformats.org/officeDocument/2006/relationships/tags" Target="../tags/tag79.xml"/><Relationship Id="rId21" Type="http://schemas.openxmlformats.org/officeDocument/2006/relationships/tags" Target="../tags/tag61.xml"/><Relationship Id="rId34" Type="http://schemas.openxmlformats.org/officeDocument/2006/relationships/tags" Target="../tags/tag74.xml"/><Relationship Id="rId42" Type="http://schemas.openxmlformats.org/officeDocument/2006/relationships/tags" Target="../tags/tag82.xml"/><Relationship Id="rId47" Type="http://schemas.openxmlformats.org/officeDocument/2006/relationships/tags" Target="../tags/tag87.xml"/><Relationship Id="rId50" Type="http://schemas.openxmlformats.org/officeDocument/2006/relationships/tags" Target="../tags/tag90.xml"/><Relationship Id="rId55" Type="http://schemas.openxmlformats.org/officeDocument/2006/relationships/tags" Target="../tags/tag95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6" Type="http://schemas.openxmlformats.org/officeDocument/2006/relationships/tags" Target="../tags/tag56.xml"/><Relationship Id="rId29" Type="http://schemas.openxmlformats.org/officeDocument/2006/relationships/tags" Target="../tags/tag69.xml"/><Relationship Id="rId11" Type="http://schemas.openxmlformats.org/officeDocument/2006/relationships/tags" Target="../tags/tag51.xml"/><Relationship Id="rId24" Type="http://schemas.openxmlformats.org/officeDocument/2006/relationships/tags" Target="../tags/tag64.xml"/><Relationship Id="rId32" Type="http://schemas.openxmlformats.org/officeDocument/2006/relationships/tags" Target="../tags/tag72.xml"/><Relationship Id="rId37" Type="http://schemas.openxmlformats.org/officeDocument/2006/relationships/tags" Target="../tags/tag77.xml"/><Relationship Id="rId40" Type="http://schemas.openxmlformats.org/officeDocument/2006/relationships/tags" Target="../tags/tag80.xml"/><Relationship Id="rId45" Type="http://schemas.openxmlformats.org/officeDocument/2006/relationships/tags" Target="../tags/tag85.xml"/><Relationship Id="rId53" Type="http://schemas.openxmlformats.org/officeDocument/2006/relationships/tags" Target="../tags/tag93.xml"/><Relationship Id="rId58" Type="http://schemas.openxmlformats.org/officeDocument/2006/relationships/slideLayout" Target="../slideLayouts/slideLayout1.xml"/><Relationship Id="rId5" Type="http://schemas.openxmlformats.org/officeDocument/2006/relationships/tags" Target="../tags/tag45.xml"/><Relationship Id="rId19" Type="http://schemas.openxmlformats.org/officeDocument/2006/relationships/tags" Target="../tags/tag59.xml"/><Relationship Id="rId4" Type="http://schemas.openxmlformats.org/officeDocument/2006/relationships/tags" Target="../tags/tag44.xml"/><Relationship Id="rId9" Type="http://schemas.openxmlformats.org/officeDocument/2006/relationships/tags" Target="../tags/tag49.xml"/><Relationship Id="rId14" Type="http://schemas.openxmlformats.org/officeDocument/2006/relationships/tags" Target="../tags/tag54.xml"/><Relationship Id="rId22" Type="http://schemas.openxmlformats.org/officeDocument/2006/relationships/tags" Target="../tags/tag62.xml"/><Relationship Id="rId27" Type="http://schemas.openxmlformats.org/officeDocument/2006/relationships/tags" Target="../tags/tag67.xml"/><Relationship Id="rId30" Type="http://schemas.openxmlformats.org/officeDocument/2006/relationships/tags" Target="../tags/tag70.xml"/><Relationship Id="rId35" Type="http://schemas.openxmlformats.org/officeDocument/2006/relationships/tags" Target="../tags/tag75.xml"/><Relationship Id="rId43" Type="http://schemas.openxmlformats.org/officeDocument/2006/relationships/tags" Target="../tags/tag83.xml"/><Relationship Id="rId48" Type="http://schemas.openxmlformats.org/officeDocument/2006/relationships/tags" Target="../tags/tag88.xml"/><Relationship Id="rId56" Type="http://schemas.openxmlformats.org/officeDocument/2006/relationships/tags" Target="../tags/tag96.xml"/><Relationship Id="rId8" Type="http://schemas.openxmlformats.org/officeDocument/2006/relationships/tags" Target="../tags/tag48.xml"/><Relationship Id="rId51" Type="http://schemas.openxmlformats.org/officeDocument/2006/relationships/tags" Target="../tags/tag91.xml"/><Relationship Id="rId3" Type="http://schemas.openxmlformats.org/officeDocument/2006/relationships/tags" Target="../tags/tag43.xml"/><Relationship Id="rId12" Type="http://schemas.openxmlformats.org/officeDocument/2006/relationships/tags" Target="../tags/tag52.xml"/><Relationship Id="rId17" Type="http://schemas.openxmlformats.org/officeDocument/2006/relationships/tags" Target="../tags/tag57.xml"/><Relationship Id="rId25" Type="http://schemas.openxmlformats.org/officeDocument/2006/relationships/tags" Target="../tags/tag65.xml"/><Relationship Id="rId33" Type="http://schemas.openxmlformats.org/officeDocument/2006/relationships/tags" Target="../tags/tag73.xml"/><Relationship Id="rId38" Type="http://schemas.openxmlformats.org/officeDocument/2006/relationships/tags" Target="../tags/tag78.xml"/><Relationship Id="rId46" Type="http://schemas.openxmlformats.org/officeDocument/2006/relationships/tags" Target="../tags/tag86.xml"/><Relationship Id="rId59" Type="http://schemas.openxmlformats.org/officeDocument/2006/relationships/notesSlide" Target="../notesSlides/notesSlide8.xml"/><Relationship Id="rId20" Type="http://schemas.openxmlformats.org/officeDocument/2006/relationships/tags" Target="../tags/tag60.xml"/><Relationship Id="rId41" Type="http://schemas.openxmlformats.org/officeDocument/2006/relationships/tags" Target="../tags/tag81.xml"/><Relationship Id="rId54" Type="http://schemas.openxmlformats.org/officeDocument/2006/relationships/tags" Target="../tags/tag94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15" Type="http://schemas.openxmlformats.org/officeDocument/2006/relationships/tags" Target="../tags/tag55.xml"/><Relationship Id="rId23" Type="http://schemas.openxmlformats.org/officeDocument/2006/relationships/tags" Target="../tags/tag63.xml"/><Relationship Id="rId28" Type="http://schemas.openxmlformats.org/officeDocument/2006/relationships/tags" Target="../tags/tag68.xml"/><Relationship Id="rId36" Type="http://schemas.openxmlformats.org/officeDocument/2006/relationships/tags" Target="../tags/tag76.xml"/><Relationship Id="rId49" Type="http://schemas.openxmlformats.org/officeDocument/2006/relationships/tags" Target="../tags/tag89.xml"/><Relationship Id="rId57" Type="http://schemas.openxmlformats.org/officeDocument/2006/relationships/tags" Target="../tags/tag97.xml"/><Relationship Id="rId10" Type="http://schemas.openxmlformats.org/officeDocument/2006/relationships/tags" Target="../tags/tag50.xml"/><Relationship Id="rId31" Type="http://schemas.openxmlformats.org/officeDocument/2006/relationships/tags" Target="../tags/tag71.xml"/><Relationship Id="rId44" Type="http://schemas.openxmlformats.org/officeDocument/2006/relationships/tags" Target="../tags/tag84.xml"/><Relationship Id="rId52" Type="http://schemas.openxmlformats.org/officeDocument/2006/relationships/tags" Target="../tags/tag9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notesSlide" Target="../notesSlides/notesSlide9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alphaModFix amt="27000"/>
            <a:lum bright="6000"/>
          </a:blip>
          <a:stretch>
            <a:fillRect/>
          </a:stretch>
        </p:blipFill>
        <p:spPr>
          <a:xfrm>
            <a:off x="307975" y="48895"/>
            <a:ext cx="11574780" cy="66421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962400" y="591820"/>
            <a:ext cx="7035165" cy="58337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7200" b="1">
                <a:solidFill>
                  <a:schemeClr val="accent1"/>
                </a:solidFill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人话版 </a:t>
            </a:r>
            <a:endParaRPr lang="en-US" altLang="zh-CN" sz="7200" b="1">
              <a:solidFill>
                <a:schemeClr val="accent1"/>
              </a:solidFill>
              <a:latin typeface="PingFang SC Semibold" panose="020B0400000000000000" charset="-122"/>
              <a:ea typeface="PingFang SC Semibold" panose="020B0400000000000000" charset="-122"/>
              <a:cs typeface="PingFang SC Semibold" panose="020B0400000000000000" charset="-122"/>
            </a:endParaRPr>
          </a:p>
          <a:p>
            <a:pPr algn="ctr">
              <a:lnSpc>
                <a:spcPct val="110000"/>
              </a:lnSpc>
              <a:buClrTx/>
              <a:buSzTx/>
              <a:buFontTx/>
            </a:pPr>
            <a:r>
              <a:rPr lang="en-US" altLang="zh-CN" sz="5400" b="1">
                <a:solidFill>
                  <a:schemeClr val="accent1"/>
                </a:solidFill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</a:rPr>
              <a:t>《Attention is all you need》论文解读</a:t>
            </a:r>
          </a:p>
          <a:p>
            <a:pPr algn="ctr">
              <a:lnSpc>
                <a:spcPct val="110000"/>
              </a:lnSpc>
            </a:pPr>
            <a:r>
              <a:rPr lang="en-US" altLang="zh-CN" sz="6000" b="1">
                <a:solidFill>
                  <a:schemeClr val="accent1"/>
                </a:solidFill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</a:rPr>
              <a:t> </a:t>
            </a:r>
            <a:r>
              <a:rPr lang="en-US" altLang="zh-CN" sz="7200" b="1">
                <a:solidFill>
                  <a:schemeClr val="accent1"/>
                </a:solidFill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</a:rPr>
              <a:t>Transformer</a:t>
            </a:r>
            <a:r>
              <a:rPr lang="en-US" altLang="zh-CN" sz="6000" b="1">
                <a:solidFill>
                  <a:schemeClr val="accent1"/>
                </a:solidFill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</a:rPr>
              <a:t> </a:t>
            </a:r>
          </a:p>
          <a:p>
            <a:pPr algn="ctr">
              <a:lnSpc>
                <a:spcPct val="110000"/>
              </a:lnSpc>
            </a:pPr>
            <a:r>
              <a:rPr lang="en-US" altLang="zh-CN" sz="5400" b="1">
                <a:solidFill>
                  <a:schemeClr val="accent1"/>
                </a:solidFill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</a:rPr>
              <a:t>架构介绍</a:t>
            </a:r>
          </a:p>
          <a:p>
            <a:pPr algn="ctr">
              <a:lnSpc>
                <a:spcPct val="110000"/>
              </a:lnSpc>
            </a:pPr>
            <a:endParaRPr lang="en-US" altLang="zh-CN" sz="1000" b="1">
              <a:solidFill>
                <a:schemeClr val="accent1"/>
              </a:solidFill>
              <a:latin typeface="PingFang SC Semibold" panose="020B0400000000000000" charset="-122"/>
              <a:ea typeface="PingFang SC Semibold" panose="020B0400000000000000" charset="-122"/>
              <a:cs typeface="PingFang SC Semibold" panose="020B0400000000000000" charset="-122"/>
            </a:endParaRPr>
          </a:p>
          <a:p>
            <a:pPr algn="ctr">
              <a:lnSpc>
                <a:spcPct val="110000"/>
              </a:lnSpc>
            </a:pPr>
            <a:endParaRPr lang="zh-CN" altLang="en-US" b="1">
              <a:solidFill>
                <a:schemeClr val="accent1"/>
              </a:solidFill>
              <a:latin typeface="PingFang SC Semibold" panose="020B0400000000000000" charset="-122"/>
              <a:ea typeface="PingFang SC Semibold" panose="020B0400000000000000" charset="-122"/>
              <a:cs typeface="PingFang SC Semibold" panose="020B0400000000000000" charset="-122"/>
            </a:endParaRPr>
          </a:p>
        </p:txBody>
      </p:sp>
      <p:pic>
        <p:nvPicPr>
          <p:cNvPr id="7" name="图片 6" descr="/private/var/folders/f9/f90dttf91wj60kbg02335qh00000gn/T/com.kingsoft.wpsoffice.mac/kaimatting/20250405014024/output_aiMatting_20250405014036.pngoutput_aiMatting_2025040501403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rcRect b="6869"/>
          <a:stretch>
            <a:fillRect/>
          </a:stretch>
        </p:blipFill>
        <p:spPr>
          <a:xfrm>
            <a:off x="1486535" y="1140460"/>
            <a:ext cx="3143885" cy="44145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图片 11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185" y="2634615"/>
            <a:ext cx="1130300" cy="1485265"/>
          </a:xfrm>
          <a:prstGeom prst="rect">
            <a:avLst/>
          </a:prstGeom>
        </p:spPr>
      </p:pic>
      <p:sp>
        <p:nvSpPr>
          <p:cNvPr id="21" name="矩形 20"/>
          <p:cNvSpPr/>
          <p:nvPr>
            <p:custDataLst>
              <p:tags r:id="rId2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3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altLang="zh-CN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Encoder and Decoder</a:t>
            </a:r>
            <a:r>
              <a:rPr lang="en-US" altLang="zh-CN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编码器</a:t>
            </a:r>
            <a:r>
              <a:rPr lang="en-US" altLang="zh-CN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 -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解码器结构</a:t>
            </a:r>
          </a:p>
        </p:txBody>
      </p:sp>
      <p:cxnSp>
        <p:nvCxnSpPr>
          <p:cNvPr id="18" name="直接箭头连接符 17"/>
          <p:cNvCxnSpPr/>
          <p:nvPr>
            <p:custDataLst>
              <p:tags r:id="rId4"/>
            </p:custDataLst>
          </p:nvPr>
        </p:nvCxnSpPr>
        <p:spPr>
          <a:xfrm flipV="1">
            <a:off x="1532890" y="3750945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>
            <p:custDataLst>
              <p:tags r:id="rId5"/>
            </p:custDataLst>
          </p:nvPr>
        </p:nvCxnSpPr>
        <p:spPr>
          <a:xfrm>
            <a:off x="1870075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>
            <p:custDataLst>
              <p:tags r:id="rId6"/>
            </p:custDataLst>
          </p:nvPr>
        </p:nvSpPr>
        <p:spPr>
          <a:xfrm>
            <a:off x="187706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23" name="椭圆 22"/>
          <p:cNvSpPr/>
          <p:nvPr>
            <p:custDataLst>
              <p:tags r:id="rId7"/>
            </p:custDataLst>
          </p:nvPr>
        </p:nvSpPr>
        <p:spPr>
          <a:xfrm>
            <a:off x="1214120" y="3076575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25" name="直接箭头连接符 24"/>
          <p:cNvCxnSpPr/>
          <p:nvPr>
            <p:custDataLst>
              <p:tags r:id="rId8"/>
            </p:custDataLst>
          </p:nvPr>
        </p:nvCxnSpPr>
        <p:spPr>
          <a:xfrm flipV="1">
            <a:off x="2663190" y="3736340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>
            <p:custDataLst>
              <p:tags r:id="rId9"/>
            </p:custDataLst>
          </p:nvPr>
        </p:nvCxnSpPr>
        <p:spPr>
          <a:xfrm>
            <a:off x="3001010" y="3362325"/>
            <a:ext cx="419735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>
            <p:custDataLst>
              <p:tags r:id="rId10"/>
            </p:custDataLst>
          </p:nvPr>
        </p:nvSpPr>
        <p:spPr>
          <a:xfrm>
            <a:off x="3007995" y="2962910"/>
            <a:ext cx="4603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28" name="椭圆 27"/>
          <p:cNvSpPr/>
          <p:nvPr>
            <p:custDataLst>
              <p:tags r:id="rId11"/>
            </p:custDataLst>
          </p:nvPr>
        </p:nvSpPr>
        <p:spPr>
          <a:xfrm>
            <a:off x="2344420" y="3061970"/>
            <a:ext cx="601980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29" name="直接箭头连接符 28"/>
          <p:cNvCxnSpPr/>
          <p:nvPr>
            <p:custDataLst>
              <p:tags r:id="rId12"/>
            </p:custDataLst>
          </p:nvPr>
        </p:nvCxnSpPr>
        <p:spPr>
          <a:xfrm flipV="1">
            <a:off x="3802380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>
            <p:custDataLst>
              <p:tags r:id="rId13"/>
            </p:custDataLst>
          </p:nvPr>
        </p:nvCxnSpPr>
        <p:spPr>
          <a:xfrm>
            <a:off x="4140200" y="336296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>
            <p:custDataLst>
              <p:tags r:id="rId14"/>
            </p:custDataLst>
          </p:nvPr>
        </p:nvSpPr>
        <p:spPr>
          <a:xfrm>
            <a:off x="4084320" y="2957195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sp>
        <p:nvSpPr>
          <p:cNvPr id="34" name="椭圆 33"/>
          <p:cNvSpPr/>
          <p:nvPr>
            <p:custDataLst>
              <p:tags r:id="rId15"/>
            </p:custDataLst>
          </p:nvPr>
        </p:nvSpPr>
        <p:spPr>
          <a:xfrm>
            <a:off x="3483610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37" name="直接箭头连接符 36"/>
          <p:cNvCxnSpPr/>
          <p:nvPr>
            <p:custDataLst>
              <p:tags r:id="rId16"/>
            </p:custDataLst>
          </p:nvPr>
        </p:nvCxnSpPr>
        <p:spPr>
          <a:xfrm flipV="1">
            <a:off x="4944745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>
            <p:custDataLst>
              <p:tags r:id="rId17"/>
            </p:custDataLst>
          </p:nvPr>
        </p:nvSpPr>
        <p:spPr>
          <a:xfrm>
            <a:off x="1281430" y="4357370"/>
            <a:ext cx="68389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latin typeface="微软雅黑" charset="0"/>
                <a:ea typeface="微软雅黑" charset="0"/>
                <a:sym typeface="+mn-ea"/>
              </a:rPr>
              <a:t>我</a:t>
            </a:r>
          </a:p>
        </p:txBody>
      </p:sp>
      <p:sp>
        <p:nvSpPr>
          <p:cNvPr id="41" name="文本框 40"/>
          <p:cNvSpPr txBox="1"/>
          <p:nvPr>
            <p:custDataLst>
              <p:tags r:id="rId18"/>
            </p:custDataLst>
          </p:nvPr>
        </p:nvSpPr>
        <p:spPr>
          <a:xfrm>
            <a:off x="2480310" y="4342765"/>
            <a:ext cx="90297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latin typeface="微软雅黑" charset="0"/>
                <a:ea typeface="微软雅黑" charset="0"/>
                <a:sym typeface="+mn-ea"/>
              </a:rPr>
              <a:t>爱</a:t>
            </a:r>
          </a:p>
        </p:txBody>
      </p:sp>
      <p:sp>
        <p:nvSpPr>
          <p:cNvPr id="45" name="文本框 44"/>
          <p:cNvSpPr txBox="1"/>
          <p:nvPr>
            <p:custDataLst>
              <p:tags r:id="rId19"/>
            </p:custDataLst>
          </p:nvPr>
        </p:nvSpPr>
        <p:spPr>
          <a:xfrm>
            <a:off x="3597275" y="4342765"/>
            <a:ext cx="83121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latin typeface="微软雅黑" charset="0"/>
                <a:ea typeface="微软雅黑" charset="0"/>
                <a:sym typeface="+mn-ea"/>
              </a:rPr>
              <a:t>水</a:t>
            </a:r>
          </a:p>
        </p:txBody>
      </p:sp>
      <p:sp>
        <p:nvSpPr>
          <p:cNvPr id="46" name="文本框 45"/>
          <p:cNvSpPr txBox="1"/>
          <p:nvPr>
            <p:custDataLst>
              <p:tags r:id="rId20"/>
            </p:custDataLst>
          </p:nvPr>
        </p:nvSpPr>
        <p:spPr>
          <a:xfrm>
            <a:off x="4740910" y="4342765"/>
            <a:ext cx="10572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latin typeface="微软雅黑" charset="0"/>
                <a:ea typeface="微软雅黑" charset="0"/>
                <a:sym typeface="+mn-ea"/>
              </a:rPr>
              <a:t>课</a:t>
            </a:r>
          </a:p>
        </p:txBody>
      </p:sp>
      <p:cxnSp>
        <p:nvCxnSpPr>
          <p:cNvPr id="47" name="直接箭头连接符 46"/>
          <p:cNvCxnSpPr>
            <a:stCxn id="50" idx="6"/>
            <a:endCxn id="81" idx="1"/>
          </p:cNvCxnSpPr>
          <p:nvPr>
            <p:custDataLst>
              <p:tags r:id="rId21"/>
            </p:custDataLst>
          </p:nvPr>
        </p:nvCxnSpPr>
        <p:spPr>
          <a:xfrm>
            <a:off x="5227320" y="3362960"/>
            <a:ext cx="754380" cy="63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0" name="椭圆 49"/>
          <p:cNvSpPr/>
          <p:nvPr>
            <p:custDataLst>
              <p:tags r:id="rId22"/>
            </p:custDataLst>
          </p:nvPr>
        </p:nvSpPr>
        <p:spPr>
          <a:xfrm>
            <a:off x="4625975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79" name="文本框 78"/>
          <p:cNvSpPr txBox="1"/>
          <p:nvPr>
            <p:custDataLst>
              <p:tags r:id="rId23"/>
            </p:custDataLst>
          </p:nvPr>
        </p:nvSpPr>
        <p:spPr>
          <a:xfrm>
            <a:off x="2435860" y="1099820"/>
            <a:ext cx="1548765" cy="46037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Encoder </a:t>
            </a:r>
          </a:p>
        </p:txBody>
      </p:sp>
      <p:sp>
        <p:nvSpPr>
          <p:cNvPr id="81" name="圆角矩形 80"/>
          <p:cNvSpPr/>
          <p:nvPr>
            <p:custDataLst>
              <p:tags r:id="rId24"/>
            </p:custDataLst>
          </p:nvPr>
        </p:nvSpPr>
        <p:spPr>
          <a:xfrm>
            <a:off x="5981700" y="306705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82" name="直接箭头连接符 81"/>
          <p:cNvCxnSpPr/>
          <p:nvPr>
            <p:custDataLst>
              <p:tags r:id="rId25"/>
            </p:custDataLst>
          </p:nvPr>
        </p:nvCxnSpPr>
        <p:spPr>
          <a:xfrm>
            <a:off x="755650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4" name="文本框 83"/>
          <p:cNvSpPr txBox="1"/>
          <p:nvPr>
            <p:custDataLst>
              <p:tags r:id="rId26"/>
            </p:custDataLst>
          </p:nvPr>
        </p:nvSpPr>
        <p:spPr>
          <a:xfrm>
            <a:off x="7626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cxnSp>
        <p:nvCxnSpPr>
          <p:cNvPr id="85" name="直接箭头连接符 84"/>
          <p:cNvCxnSpPr>
            <a:stCxn id="81" idx="3"/>
          </p:cNvCxnSpPr>
          <p:nvPr>
            <p:custDataLst>
              <p:tags r:id="rId27"/>
            </p:custDataLst>
          </p:nvPr>
        </p:nvCxnSpPr>
        <p:spPr>
          <a:xfrm>
            <a:off x="6574790" y="3363595"/>
            <a:ext cx="68453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4" name="直接箭头连接符 93"/>
          <p:cNvCxnSpPr/>
          <p:nvPr>
            <p:custDataLst>
              <p:tags r:id="rId28"/>
            </p:custDataLst>
          </p:nvPr>
        </p:nvCxnSpPr>
        <p:spPr>
          <a:xfrm>
            <a:off x="7931785" y="337693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5" name="文本框 94"/>
          <p:cNvSpPr txBox="1"/>
          <p:nvPr>
            <p:custDataLst>
              <p:tags r:id="rId29"/>
            </p:custDataLst>
          </p:nvPr>
        </p:nvSpPr>
        <p:spPr>
          <a:xfrm>
            <a:off x="795909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96" name="文本框 95"/>
          <p:cNvSpPr txBox="1"/>
          <p:nvPr>
            <p:custDataLst>
              <p:tags r:id="rId30"/>
            </p:custDataLst>
          </p:nvPr>
        </p:nvSpPr>
        <p:spPr>
          <a:xfrm>
            <a:off x="7366635" y="1951355"/>
            <a:ext cx="5930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I</a:t>
            </a:r>
            <a:endParaRPr lang="zh-CN" altLang="en-US" sz="2000" b="1"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97" name="椭圆 96"/>
          <p:cNvSpPr/>
          <p:nvPr>
            <p:custDataLst>
              <p:tags r:id="rId31"/>
            </p:custDataLst>
          </p:nvPr>
        </p:nvSpPr>
        <p:spPr>
          <a:xfrm>
            <a:off x="7275830" y="3076575"/>
            <a:ext cx="601345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00" name="直接箭头连接符 99"/>
          <p:cNvCxnSpPr/>
          <p:nvPr>
            <p:custDataLst>
              <p:tags r:id="rId32"/>
            </p:custDataLst>
          </p:nvPr>
        </p:nvCxnSpPr>
        <p:spPr>
          <a:xfrm>
            <a:off x="9062720" y="3362325"/>
            <a:ext cx="419735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1" name="文本框 100"/>
          <p:cNvSpPr txBox="1"/>
          <p:nvPr>
            <p:custDataLst>
              <p:tags r:id="rId33"/>
            </p:custDataLst>
          </p:nvPr>
        </p:nvSpPr>
        <p:spPr>
          <a:xfrm>
            <a:off x="9090025" y="2962910"/>
            <a:ext cx="460375" cy="3003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102" name="文本框 101"/>
          <p:cNvSpPr txBox="1"/>
          <p:nvPr>
            <p:custDataLst>
              <p:tags r:id="rId34"/>
            </p:custDataLst>
          </p:nvPr>
        </p:nvSpPr>
        <p:spPr>
          <a:xfrm>
            <a:off x="8379460" y="1926590"/>
            <a:ext cx="68326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love</a:t>
            </a:r>
          </a:p>
        </p:txBody>
      </p:sp>
      <p:sp>
        <p:nvSpPr>
          <p:cNvPr id="103" name="椭圆 102"/>
          <p:cNvSpPr/>
          <p:nvPr>
            <p:custDataLst>
              <p:tags r:id="rId35"/>
            </p:custDataLst>
          </p:nvPr>
        </p:nvSpPr>
        <p:spPr>
          <a:xfrm>
            <a:off x="8406130" y="3061970"/>
            <a:ext cx="601980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04" name="直接箭头连接符 103"/>
          <p:cNvCxnSpPr/>
          <p:nvPr>
            <p:custDataLst>
              <p:tags r:id="rId36"/>
            </p:custDataLst>
          </p:nvPr>
        </p:nvCxnSpPr>
        <p:spPr>
          <a:xfrm>
            <a:off x="10201910" y="336296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5" name="文本框 104"/>
          <p:cNvSpPr txBox="1"/>
          <p:nvPr>
            <p:custDataLst>
              <p:tags r:id="rId37"/>
            </p:custDataLst>
          </p:nvPr>
        </p:nvSpPr>
        <p:spPr>
          <a:xfrm>
            <a:off x="10187305" y="2957195"/>
            <a:ext cx="461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cxnSp>
        <p:nvCxnSpPr>
          <p:cNvPr id="106" name="直接箭头连接符 105"/>
          <p:cNvCxnSpPr/>
          <p:nvPr>
            <p:custDataLst>
              <p:tags r:id="rId38"/>
            </p:custDataLst>
          </p:nvPr>
        </p:nvCxnSpPr>
        <p:spPr>
          <a:xfrm flipV="1">
            <a:off x="984631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0" name="文本框 109"/>
          <p:cNvSpPr txBox="1"/>
          <p:nvPr>
            <p:custDataLst>
              <p:tags r:id="rId39"/>
            </p:custDataLst>
          </p:nvPr>
        </p:nvSpPr>
        <p:spPr>
          <a:xfrm>
            <a:off x="9507855" y="1926590"/>
            <a:ext cx="9893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easy</a:t>
            </a:r>
          </a:p>
        </p:txBody>
      </p:sp>
      <p:sp>
        <p:nvSpPr>
          <p:cNvPr id="111" name="椭圆 110"/>
          <p:cNvSpPr/>
          <p:nvPr>
            <p:custDataLst>
              <p:tags r:id="rId40"/>
            </p:custDataLst>
          </p:nvPr>
        </p:nvSpPr>
        <p:spPr>
          <a:xfrm>
            <a:off x="9545320" y="3061970"/>
            <a:ext cx="601980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12" name="直接箭头连接符 111"/>
          <p:cNvCxnSpPr/>
          <p:nvPr>
            <p:custDataLst>
              <p:tags r:id="rId41"/>
            </p:custDataLst>
          </p:nvPr>
        </p:nvCxnSpPr>
        <p:spPr>
          <a:xfrm flipV="1">
            <a:off x="1098867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3" name="文本框 112"/>
          <p:cNvSpPr txBox="1"/>
          <p:nvPr>
            <p:custDataLst>
              <p:tags r:id="rId42"/>
            </p:custDataLst>
          </p:nvPr>
        </p:nvSpPr>
        <p:spPr>
          <a:xfrm>
            <a:off x="10436860" y="1926590"/>
            <a:ext cx="11811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courses</a:t>
            </a:r>
          </a:p>
        </p:txBody>
      </p:sp>
      <p:sp>
        <p:nvSpPr>
          <p:cNvPr id="114" name="椭圆 113"/>
          <p:cNvSpPr/>
          <p:nvPr>
            <p:custDataLst>
              <p:tags r:id="rId43"/>
            </p:custDataLst>
          </p:nvPr>
        </p:nvSpPr>
        <p:spPr>
          <a:xfrm>
            <a:off x="10687685" y="3061970"/>
            <a:ext cx="601345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6" name="文本框 115"/>
          <p:cNvSpPr txBox="1"/>
          <p:nvPr>
            <p:custDataLst>
              <p:tags r:id="rId44"/>
            </p:custDataLst>
          </p:nvPr>
        </p:nvSpPr>
        <p:spPr>
          <a:xfrm>
            <a:off x="8461375" y="1099820"/>
            <a:ext cx="1548765" cy="460375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Decoder </a:t>
            </a:r>
          </a:p>
        </p:txBody>
      </p:sp>
      <p:cxnSp>
        <p:nvCxnSpPr>
          <p:cNvPr id="117" name="直接箭头连接符 116"/>
          <p:cNvCxnSpPr/>
          <p:nvPr>
            <p:custDataLst>
              <p:tags r:id="rId45"/>
            </p:custDataLst>
          </p:nvPr>
        </p:nvCxnSpPr>
        <p:spPr>
          <a:xfrm flipV="1">
            <a:off x="870712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/>
          <p:nvPr>
            <p:custDataLst>
              <p:tags r:id="rId46"/>
            </p:custDataLst>
          </p:nvPr>
        </p:nvCxnSpPr>
        <p:spPr>
          <a:xfrm flipV="1">
            <a:off x="757618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25" name="图片 124"/>
          <p:cNvPicPr>
            <a:picLocks noChangeAspect="1"/>
          </p:cNvPicPr>
          <p:nvPr>
            <p:custDataLst>
              <p:tags r:id="rId47"/>
            </p:custDataLst>
          </p:nvPr>
        </p:nvPicPr>
        <p:blipFill>
          <a:blip r:embed="rId5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10930" y="2634615"/>
            <a:ext cx="1130300" cy="1485265"/>
          </a:xfrm>
          <a:prstGeom prst="rect">
            <a:avLst/>
          </a:prstGeom>
        </p:spPr>
      </p:pic>
      <p:pic>
        <p:nvPicPr>
          <p:cNvPr id="130" name="图片 129"/>
          <p:cNvPicPr>
            <a:picLocks noChangeAspect="1"/>
          </p:cNvPicPr>
          <p:nvPr>
            <p:custDataLst>
              <p:tags r:id="rId48"/>
            </p:custDataLst>
          </p:nvPr>
        </p:nvPicPr>
        <p:blipFill>
          <a:blip r:embed="rId5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53295" y="2634615"/>
            <a:ext cx="1130300" cy="1485265"/>
          </a:xfrm>
          <a:prstGeom prst="rect">
            <a:avLst/>
          </a:prstGeom>
        </p:spPr>
      </p:pic>
      <p:sp>
        <p:nvSpPr>
          <p:cNvPr id="133" name="圆角矩形 132"/>
          <p:cNvSpPr/>
          <p:nvPr>
            <p:custDataLst>
              <p:tags r:id="rId49"/>
            </p:custDataLst>
          </p:nvPr>
        </p:nvSpPr>
        <p:spPr>
          <a:xfrm flipV="1">
            <a:off x="6772910" y="1732280"/>
            <a:ext cx="4879975" cy="3159760"/>
          </a:xfrm>
          <a:prstGeom prst="roundRect">
            <a:avLst/>
          </a:prstGeom>
          <a:noFill/>
          <a:ln w="19050">
            <a:solidFill>
              <a:schemeClr val="accent4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4" name="文本框 173"/>
          <p:cNvSpPr txBox="1"/>
          <p:nvPr>
            <p:custDataLst>
              <p:tags r:id="rId50"/>
            </p:custDataLst>
          </p:nvPr>
        </p:nvSpPr>
        <p:spPr>
          <a:xfrm>
            <a:off x="5224780" y="2978150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4</a:t>
            </a:r>
          </a:p>
        </p:txBody>
      </p:sp>
      <p:sp>
        <p:nvSpPr>
          <p:cNvPr id="135" name="文本框 134"/>
          <p:cNvSpPr txBox="1"/>
          <p:nvPr>
            <p:custDataLst>
              <p:tags r:id="rId51"/>
            </p:custDataLst>
          </p:nvPr>
        </p:nvSpPr>
        <p:spPr>
          <a:xfrm>
            <a:off x="68078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sp>
        <p:nvSpPr>
          <p:cNvPr id="137" name="文本框 136"/>
          <p:cNvSpPr txBox="1"/>
          <p:nvPr>
            <p:custDataLst>
              <p:tags r:id="rId52"/>
            </p:custDataLst>
          </p:nvPr>
        </p:nvSpPr>
        <p:spPr>
          <a:xfrm>
            <a:off x="556895" y="5208270"/>
            <a:ext cx="11466195" cy="14198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</a:pPr>
            <a:r>
              <a:rPr lang="en-US" altLang="zh-CN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C</a:t>
            </a:r>
            <a:r>
              <a:rPr lang="zh-CN" altLang="en-US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：“上下文向量（context vector）”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它是对整个</a:t>
            </a:r>
            <a:r>
              <a:rPr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输入序列</a:t>
            </a:r>
            <a:r>
              <a:rPr 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的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语义编码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，是一个固定长度的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向量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，涵盖了整个输入文本的语义信息。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最简单的编码方式：</a:t>
            </a:r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C = </a:t>
            </a:r>
            <a:r>
              <a:rPr lang="zh-CN" altLang="en-US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最后一个时间步的隐藏状态输出</a:t>
            </a:r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(h</a:t>
            </a:r>
            <a:r>
              <a:rPr lang="en-US" altLang="zh-CN" baseline="-250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4</a:t>
            </a:r>
            <a:r>
              <a:rPr lang="en-US" altLang="zh-CN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)</a:t>
            </a:r>
            <a:endParaRPr lang="zh-CN" altLang="en-US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它将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作为</a:t>
            </a:r>
            <a:r>
              <a:rPr lang="en-US" altLang="zh-CN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Decoder</a:t>
            </a:r>
            <a:r>
              <a:rPr lang="en-US" altLang="zh-CN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的输入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，用于生成目标序列。</a:t>
            </a:r>
          </a:p>
        </p:txBody>
      </p:sp>
      <p:sp>
        <p:nvSpPr>
          <p:cNvPr id="139" name="圆角矩形 138"/>
          <p:cNvSpPr/>
          <p:nvPr>
            <p:custDataLst>
              <p:tags r:id="rId53"/>
            </p:custDataLst>
          </p:nvPr>
        </p:nvSpPr>
        <p:spPr>
          <a:xfrm>
            <a:off x="634365" y="1732280"/>
            <a:ext cx="5132070" cy="3160395"/>
          </a:xfrm>
          <a:prstGeom prst="roundRect">
            <a:avLst/>
          </a:prstGeom>
          <a:noFill/>
          <a:ln w="19050"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10930" y="2634615"/>
            <a:ext cx="1130300" cy="148526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185" y="2634615"/>
            <a:ext cx="1130300" cy="1485265"/>
          </a:xfrm>
          <a:prstGeom prst="rect">
            <a:avLst/>
          </a:prstGeom>
        </p:spPr>
      </p:pic>
      <p:sp>
        <p:nvSpPr>
          <p:cNvPr id="21" name="矩形 20"/>
          <p:cNvSpPr/>
          <p:nvPr>
            <p:custDataLst>
              <p:tags r:id="rId3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4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altLang="zh-CN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Encoder and Decoder</a:t>
            </a:r>
            <a:r>
              <a:rPr lang="en-US" altLang="zh-CN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编码器</a:t>
            </a:r>
            <a:r>
              <a:rPr lang="en-US" altLang="zh-CN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 -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解码器结构</a:t>
            </a:r>
          </a:p>
        </p:txBody>
      </p:sp>
      <p:cxnSp>
        <p:nvCxnSpPr>
          <p:cNvPr id="6" name="直接箭头连接符 5"/>
          <p:cNvCxnSpPr/>
          <p:nvPr>
            <p:custDataLst>
              <p:tags r:id="rId5"/>
            </p:custDataLst>
          </p:nvPr>
        </p:nvCxnSpPr>
        <p:spPr>
          <a:xfrm flipV="1">
            <a:off x="1532890" y="3750945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>
            <p:custDataLst>
              <p:tags r:id="rId6"/>
            </p:custDataLst>
          </p:nvPr>
        </p:nvCxnSpPr>
        <p:spPr>
          <a:xfrm>
            <a:off x="1870075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187706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40" name="椭圆 39"/>
          <p:cNvSpPr/>
          <p:nvPr>
            <p:custDataLst>
              <p:tags r:id="rId8"/>
            </p:custDataLst>
          </p:nvPr>
        </p:nvSpPr>
        <p:spPr>
          <a:xfrm>
            <a:off x="1214120" y="3076575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2" name="直接箭头连接符 1"/>
          <p:cNvCxnSpPr/>
          <p:nvPr>
            <p:custDataLst>
              <p:tags r:id="rId9"/>
            </p:custDataLst>
          </p:nvPr>
        </p:nvCxnSpPr>
        <p:spPr>
          <a:xfrm flipV="1">
            <a:off x="2663190" y="3736340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" name="直接箭头连接符 2"/>
          <p:cNvCxnSpPr/>
          <p:nvPr>
            <p:custDataLst>
              <p:tags r:id="rId10"/>
            </p:custDataLst>
          </p:nvPr>
        </p:nvCxnSpPr>
        <p:spPr>
          <a:xfrm>
            <a:off x="3001010" y="3362325"/>
            <a:ext cx="419735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3007995" y="2962910"/>
            <a:ext cx="4603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24" name="椭圆 23"/>
          <p:cNvSpPr/>
          <p:nvPr>
            <p:custDataLst>
              <p:tags r:id="rId12"/>
            </p:custDataLst>
          </p:nvPr>
        </p:nvSpPr>
        <p:spPr>
          <a:xfrm>
            <a:off x="2344420" y="3061970"/>
            <a:ext cx="601980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75" name="直接箭头连接符 74"/>
          <p:cNvCxnSpPr/>
          <p:nvPr>
            <p:custDataLst>
              <p:tags r:id="rId13"/>
            </p:custDataLst>
          </p:nvPr>
        </p:nvCxnSpPr>
        <p:spPr>
          <a:xfrm flipV="1">
            <a:off x="3802380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/>
          <p:nvPr>
            <p:custDataLst>
              <p:tags r:id="rId14"/>
            </p:custDataLst>
          </p:nvPr>
        </p:nvCxnSpPr>
        <p:spPr>
          <a:xfrm>
            <a:off x="4140200" y="336296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>
            <p:custDataLst>
              <p:tags r:id="rId15"/>
            </p:custDataLst>
          </p:nvPr>
        </p:nvSpPr>
        <p:spPr>
          <a:xfrm>
            <a:off x="4084320" y="2957195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sp>
        <p:nvSpPr>
          <p:cNvPr id="83" name="椭圆 82"/>
          <p:cNvSpPr/>
          <p:nvPr>
            <p:custDataLst>
              <p:tags r:id="rId16"/>
            </p:custDataLst>
          </p:nvPr>
        </p:nvSpPr>
        <p:spPr>
          <a:xfrm>
            <a:off x="3483610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07" name="直接箭头连接符 106"/>
          <p:cNvCxnSpPr/>
          <p:nvPr>
            <p:custDataLst>
              <p:tags r:id="rId17"/>
            </p:custDataLst>
          </p:nvPr>
        </p:nvCxnSpPr>
        <p:spPr>
          <a:xfrm flipV="1">
            <a:off x="4944745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5" name="椭圆 114"/>
          <p:cNvSpPr/>
          <p:nvPr>
            <p:custDataLst>
              <p:tags r:id="rId18"/>
            </p:custDataLst>
          </p:nvPr>
        </p:nvSpPr>
        <p:spPr>
          <a:xfrm>
            <a:off x="4625975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30" name="直接箭头连接符 29"/>
          <p:cNvCxnSpPr/>
          <p:nvPr>
            <p:custDataLst>
              <p:tags r:id="rId19"/>
            </p:custDataLst>
          </p:nvPr>
        </p:nvCxnSpPr>
        <p:spPr>
          <a:xfrm>
            <a:off x="7931785" y="337693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>
            <p:custDataLst>
              <p:tags r:id="rId20"/>
            </p:custDataLst>
          </p:nvPr>
        </p:nvSpPr>
        <p:spPr>
          <a:xfrm>
            <a:off x="795909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36" name="椭圆 35"/>
          <p:cNvSpPr/>
          <p:nvPr>
            <p:custDataLst>
              <p:tags r:id="rId21"/>
            </p:custDataLst>
          </p:nvPr>
        </p:nvSpPr>
        <p:spPr>
          <a:xfrm>
            <a:off x="7275830" y="3076575"/>
            <a:ext cx="601345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43" name="直接箭头连接符 42"/>
          <p:cNvCxnSpPr/>
          <p:nvPr>
            <p:custDataLst>
              <p:tags r:id="rId22"/>
            </p:custDataLst>
          </p:nvPr>
        </p:nvCxnSpPr>
        <p:spPr>
          <a:xfrm>
            <a:off x="9062720" y="3362325"/>
            <a:ext cx="419735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>
            <p:custDataLst>
              <p:tags r:id="rId23"/>
            </p:custDataLst>
          </p:nvPr>
        </p:nvSpPr>
        <p:spPr>
          <a:xfrm>
            <a:off x="9090025" y="2962910"/>
            <a:ext cx="460375" cy="3003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49" name="椭圆 48"/>
          <p:cNvSpPr/>
          <p:nvPr>
            <p:custDataLst>
              <p:tags r:id="rId24"/>
            </p:custDataLst>
          </p:nvPr>
        </p:nvSpPr>
        <p:spPr>
          <a:xfrm>
            <a:off x="8406130" y="3061970"/>
            <a:ext cx="601980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65" name="直接箭头连接符 64"/>
          <p:cNvCxnSpPr/>
          <p:nvPr>
            <p:custDataLst>
              <p:tags r:id="rId25"/>
            </p:custDataLst>
          </p:nvPr>
        </p:nvCxnSpPr>
        <p:spPr>
          <a:xfrm>
            <a:off x="10201910" y="336296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6" name="文本框 65"/>
          <p:cNvSpPr txBox="1"/>
          <p:nvPr>
            <p:custDataLst>
              <p:tags r:id="rId26"/>
            </p:custDataLst>
          </p:nvPr>
        </p:nvSpPr>
        <p:spPr>
          <a:xfrm>
            <a:off x="10187305" y="2957195"/>
            <a:ext cx="461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cxnSp>
        <p:nvCxnSpPr>
          <p:cNvPr id="67" name="直接箭头连接符 66"/>
          <p:cNvCxnSpPr/>
          <p:nvPr>
            <p:custDataLst>
              <p:tags r:id="rId27"/>
            </p:custDataLst>
          </p:nvPr>
        </p:nvCxnSpPr>
        <p:spPr>
          <a:xfrm flipV="1">
            <a:off x="984631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1" name="椭圆 70"/>
          <p:cNvSpPr/>
          <p:nvPr>
            <p:custDataLst>
              <p:tags r:id="rId28"/>
            </p:custDataLst>
          </p:nvPr>
        </p:nvSpPr>
        <p:spPr>
          <a:xfrm>
            <a:off x="9545320" y="3061970"/>
            <a:ext cx="601980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93" name="直接箭头连接符 92"/>
          <p:cNvCxnSpPr/>
          <p:nvPr>
            <p:custDataLst>
              <p:tags r:id="rId29"/>
            </p:custDataLst>
          </p:nvPr>
        </p:nvCxnSpPr>
        <p:spPr>
          <a:xfrm flipV="1">
            <a:off x="1098867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9" name="椭圆 98"/>
          <p:cNvSpPr/>
          <p:nvPr>
            <p:custDataLst>
              <p:tags r:id="rId30"/>
            </p:custDataLst>
          </p:nvPr>
        </p:nvSpPr>
        <p:spPr>
          <a:xfrm>
            <a:off x="10687685" y="3061970"/>
            <a:ext cx="601345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27" name="文本框 126"/>
          <p:cNvSpPr txBox="1"/>
          <p:nvPr/>
        </p:nvSpPr>
        <p:spPr>
          <a:xfrm>
            <a:off x="2435860" y="1099820"/>
            <a:ext cx="1548765" cy="46037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Encoder </a:t>
            </a:r>
          </a:p>
        </p:txBody>
      </p:sp>
      <p:sp>
        <p:nvSpPr>
          <p:cNvPr id="128" name="文本框 127"/>
          <p:cNvSpPr txBox="1"/>
          <p:nvPr>
            <p:custDataLst>
              <p:tags r:id="rId31"/>
            </p:custDataLst>
          </p:nvPr>
        </p:nvSpPr>
        <p:spPr>
          <a:xfrm>
            <a:off x="8461375" y="1099820"/>
            <a:ext cx="1548765" cy="460375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Decoder </a:t>
            </a:r>
          </a:p>
        </p:txBody>
      </p:sp>
      <p:sp>
        <p:nvSpPr>
          <p:cNvPr id="141" name="文本框 140"/>
          <p:cNvSpPr txBox="1"/>
          <p:nvPr/>
        </p:nvSpPr>
        <p:spPr>
          <a:xfrm>
            <a:off x="556895" y="5208270"/>
            <a:ext cx="11418570" cy="14198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</a:pPr>
            <a:r>
              <a:rPr lang="en-US" altLang="zh-CN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C</a:t>
            </a:r>
            <a:r>
              <a:rPr lang="zh-CN" altLang="en-US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：“上下文向量（context vector）”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它是对整个</a:t>
            </a:r>
            <a:r>
              <a:rPr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输入序列</a:t>
            </a:r>
            <a:r>
              <a:rPr 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的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语义编码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，是一个固定长度的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向量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，涵盖了整个输入文本的语义信息。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最简单的编码方式：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C =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最后一个时间步的隐藏状态输出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(h</a:t>
            </a:r>
            <a:r>
              <a:rPr lang="en-US" altLang="zh-CN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4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)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。</a:t>
            </a:r>
            <a:endParaRPr lang="zh-CN" altLang="en-US">
              <a:solidFill>
                <a:schemeClr val="tx1"/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它将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作为</a:t>
            </a:r>
            <a:r>
              <a:rPr lang="en-US" altLang="zh-CN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Decoder</a:t>
            </a:r>
            <a:r>
              <a:rPr lang="en-US" altLang="zh-CN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的输入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，用于生成目标序列。</a:t>
            </a:r>
          </a:p>
        </p:txBody>
      </p:sp>
      <p:cxnSp>
        <p:nvCxnSpPr>
          <p:cNvPr id="152" name="直接箭头连接符 151"/>
          <p:cNvCxnSpPr/>
          <p:nvPr>
            <p:custDataLst>
              <p:tags r:id="rId32"/>
            </p:custDataLst>
          </p:nvPr>
        </p:nvCxnSpPr>
        <p:spPr>
          <a:xfrm>
            <a:off x="755650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>
            <p:custDataLst>
              <p:tags r:id="rId33"/>
            </p:custDataLst>
          </p:nvPr>
        </p:nvSpPr>
        <p:spPr>
          <a:xfrm>
            <a:off x="7626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cxnSp>
        <p:nvCxnSpPr>
          <p:cNvPr id="156" name="直接箭头连接符 155"/>
          <p:cNvCxnSpPr/>
          <p:nvPr>
            <p:custDataLst>
              <p:tags r:id="rId34"/>
            </p:custDataLst>
          </p:nvPr>
        </p:nvCxnSpPr>
        <p:spPr>
          <a:xfrm flipV="1">
            <a:off x="870712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7" name="直接箭头连接符 156"/>
          <p:cNvCxnSpPr/>
          <p:nvPr>
            <p:custDataLst>
              <p:tags r:id="rId35"/>
            </p:custDataLst>
          </p:nvPr>
        </p:nvCxnSpPr>
        <p:spPr>
          <a:xfrm flipV="1">
            <a:off x="757618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圆角矩形 18"/>
          <p:cNvSpPr/>
          <p:nvPr>
            <p:custDataLst>
              <p:tags r:id="rId36"/>
            </p:custDataLst>
          </p:nvPr>
        </p:nvSpPr>
        <p:spPr>
          <a:xfrm>
            <a:off x="7303135" y="4148455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20" name="直接箭头连接符 19"/>
          <p:cNvCxnSpPr/>
          <p:nvPr>
            <p:custDataLst>
              <p:tags r:id="rId37"/>
            </p:custDataLst>
          </p:nvPr>
        </p:nvCxnSpPr>
        <p:spPr>
          <a:xfrm flipV="1">
            <a:off x="7576185" y="3707765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圆角矩形 25"/>
          <p:cNvSpPr/>
          <p:nvPr>
            <p:custDataLst>
              <p:tags r:id="rId38"/>
            </p:custDataLst>
          </p:nvPr>
        </p:nvSpPr>
        <p:spPr>
          <a:xfrm>
            <a:off x="8410575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27" name="直接箭头连接符 26"/>
          <p:cNvCxnSpPr/>
          <p:nvPr>
            <p:custDataLst>
              <p:tags r:id="rId39"/>
            </p:custDataLst>
          </p:nvPr>
        </p:nvCxnSpPr>
        <p:spPr>
          <a:xfrm flipV="1">
            <a:off x="8707120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4" name="圆角矩形 33"/>
          <p:cNvSpPr/>
          <p:nvPr>
            <p:custDataLst>
              <p:tags r:id="rId40"/>
            </p:custDataLst>
          </p:nvPr>
        </p:nvSpPr>
        <p:spPr>
          <a:xfrm>
            <a:off x="9545320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37" name="直接箭头连接符 36"/>
          <p:cNvCxnSpPr/>
          <p:nvPr>
            <p:custDataLst>
              <p:tags r:id="rId41"/>
            </p:custDataLst>
          </p:nvPr>
        </p:nvCxnSpPr>
        <p:spPr>
          <a:xfrm flipV="1">
            <a:off x="9841865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8" name="图片 37"/>
          <p:cNvPicPr>
            <a:picLocks noChangeAspect="1"/>
          </p:cNvPicPr>
          <p:nvPr>
            <p:custDataLst>
              <p:tags r:id="rId42"/>
            </p:custDataLst>
          </p:nvPr>
        </p:nvPicPr>
        <p:blipFill>
          <a:blip r:embed="rId6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53295" y="2634615"/>
            <a:ext cx="1130300" cy="1485265"/>
          </a:xfrm>
          <a:prstGeom prst="rect">
            <a:avLst/>
          </a:prstGeom>
        </p:spPr>
      </p:pic>
      <p:sp>
        <p:nvSpPr>
          <p:cNvPr id="39" name="圆角矩形 38"/>
          <p:cNvSpPr/>
          <p:nvPr>
            <p:custDataLst>
              <p:tags r:id="rId43"/>
            </p:custDataLst>
          </p:nvPr>
        </p:nvSpPr>
        <p:spPr>
          <a:xfrm>
            <a:off x="10687685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41" name="直接箭头连接符 40"/>
          <p:cNvCxnSpPr/>
          <p:nvPr>
            <p:custDataLst>
              <p:tags r:id="rId44"/>
            </p:custDataLst>
          </p:nvPr>
        </p:nvCxnSpPr>
        <p:spPr>
          <a:xfrm flipV="1">
            <a:off x="10984230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endCxn id="81" idx="1"/>
          </p:cNvCxnSpPr>
          <p:nvPr>
            <p:custDataLst>
              <p:tags r:id="rId45"/>
            </p:custDataLst>
          </p:nvPr>
        </p:nvCxnSpPr>
        <p:spPr>
          <a:xfrm>
            <a:off x="5227320" y="3362960"/>
            <a:ext cx="754380" cy="63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5" name="直接箭头连接符 84"/>
          <p:cNvCxnSpPr>
            <a:stCxn id="81" idx="3"/>
          </p:cNvCxnSpPr>
          <p:nvPr>
            <p:custDataLst>
              <p:tags r:id="rId46"/>
            </p:custDataLst>
          </p:nvPr>
        </p:nvCxnSpPr>
        <p:spPr>
          <a:xfrm>
            <a:off x="6574790" y="3363595"/>
            <a:ext cx="68453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4" name="文本框 173"/>
          <p:cNvSpPr txBox="1"/>
          <p:nvPr>
            <p:custDataLst>
              <p:tags r:id="rId47"/>
            </p:custDataLst>
          </p:nvPr>
        </p:nvSpPr>
        <p:spPr>
          <a:xfrm>
            <a:off x="5224780" y="2978150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4</a:t>
            </a:r>
          </a:p>
        </p:txBody>
      </p:sp>
      <p:sp>
        <p:nvSpPr>
          <p:cNvPr id="133" name="圆角矩形 132"/>
          <p:cNvSpPr/>
          <p:nvPr>
            <p:custDataLst>
              <p:tags r:id="rId48"/>
            </p:custDataLst>
          </p:nvPr>
        </p:nvSpPr>
        <p:spPr>
          <a:xfrm flipV="1">
            <a:off x="6772910" y="1732280"/>
            <a:ext cx="4879975" cy="3159760"/>
          </a:xfrm>
          <a:prstGeom prst="roundRect">
            <a:avLst/>
          </a:prstGeom>
          <a:noFill/>
          <a:ln w="19050">
            <a:solidFill>
              <a:schemeClr val="accent4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5" name="文本框 134"/>
          <p:cNvSpPr txBox="1"/>
          <p:nvPr>
            <p:custDataLst>
              <p:tags r:id="rId49"/>
            </p:custDataLst>
          </p:nvPr>
        </p:nvSpPr>
        <p:spPr>
          <a:xfrm>
            <a:off x="68078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sp>
        <p:nvSpPr>
          <p:cNvPr id="55" name="圆角矩形 54"/>
          <p:cNvSpPr/>
          <p:nvPr>
            <p:custDataLst>
              <p:tags r:id="rId50"/>
            </p:custDataLst>
          </p:nvPr>
        </p:nvSpPr>
        <p:spPr>
          <a:xfrm>
            <a:off x="634365" y="1732280"/>
            <a:ext cx="5132070" cy="3160395"/>
          </a:xfrm>
          <a:prstGeom prst="roundRect">
            <a:avLst/>
          </a:prstGeom>
          <a:noFill/>
          <a:ln w="19050"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文本框 3"/>
          <p:cNvSpPr txBox="1"/>
          <p:nvPr>
            <p:custDataLst>
              <p:tags r:id="rId51"/>
            </p:custDataLst>
          </p:nvPr>
        </p:nvSpPr>
        <p:spPr>
          <a:xfrm>
            <a:off x="1281430" y="4357370"/>
            <a:ext cx="68389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latin typeface="微软雅黑" charset="0"/>
                <a:ea typeface="微软雅黑" charset="0"/>
                <a:sym typeface="+mn-ea"/>
              </a:rPr>
              <a:t>我</a:t>
            </a:r>
          </a:p>
        </p:txBody>
      </p:sp>
      <p:sp>
        <p:nvSpPr>
          <p:cNvPr id="5" name="文本框 4"/>
          <p:cNvSpPr txBox="1"/>
          <p:nvPr>
            <p:custDataLst>
              <p:tags r:id="rId52"/>
            </p:custDataLst>
          </p:nvPr>
        </p:nvSpPr>
        <p:spPr>
          <a:xfrm>
            <a:off x="2480310" y="4342765"/>
            <a:ext cx="90297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latin typeface="微软雅黑" charset="0"/>
                <a:ea typeface="微软雅黑" charset="0"/>
                <a:sym typeface="+mn-ea"/>
              </a:rPr>
              <a:t>爱</a:t>
            </a:r>
          </a:p>
        </p:txBody>
      </p:sp>
      <p:sp>
        <p:nvSpPr>
          <p:cNvPr id="45" name="文本框 44"/>
          <p:cNvSpPr txBox="1"/>
          <p:nvPr>
            <p:custDataLst>
              <p:tags r:id="rId53"/>
            </p:custDataLst>
          </p:nvPr>
        </p:nvSpPr>
        <p:spPr>
          <a:xfrm>
            <a:off x="3597275" y="4342765"/>
            <a:ext cx="83121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latin typeface="微软雅黑" charset="0"/>
                <a:ea typeface="微软雅黑" charset="0"/>
                <a:sym typeface="+mn-ea"/>
              </a:rPr>
              <a:t>水</a:t>
            </a:r>
          </a:p>
        </p:txBody>
      </p:sp>
      <p:sp>
        <p:nvSpPr>
          <p:cNvPr id="46" name="文本框 45"/>
          <p:cNvSpPr txBox="1"/>
          <p:nvPr>
            <p:custDataLst>
              <p:tags r:id="rId54"/>
            </p:custDataLst>
          </p:nvPr>
        </p:nvSpPr>
        <p:spPr>
          <a:xfrm>
            <a:off x="4740910" y="4342765"/>
            <a:ext cx="10572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latin typeface="微软雅黑" charset="0"/>
                <a:ea typeface="微软雅黑" charset="0"/>
                <a:sym typeface="+mn-ea"/>
              </a:rPr>
              <a:t>课</a:t>
            </a:r>
          </a:p>
        </p:txBody>
      </p:sp>
      <p:sp>
        <p:nvSpPr>
          <p:cNvPr id="96" name="文本框 95"/>
          <p:cNvSpPr txBox="1"/>
          <p:nvPr>
            <p:custDataLst>
              <p:tags r:id="rId55"/>
            </p:custDataLst>
          </p:nvPr>
        </p:nvSpPr>
        <p:spPr>
          <a:xfrm>
            <a:off x="7366635" y="1951355"/>
            <a:ext cx="5930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I</a:t>
            </a:r>
            <a:endParaRPr lang="zh-CN" altLang="en-US" sz="2000" b="1"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102" name="文本框 101"/>
          <p:cNvSpPr txBox="1"/>
          <p:nvPr>
            <p:custDataLst>
              <p:tags r:id="rId56"/>
            </p:custDataLst>
          </p:nvPr>
        </p:nvSpPr>
        <p:spPr>
          <a:xfrm>
            <a:off x="8379460" y="1926590"/>
            <a:ext cx="68326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love</a:t>
            </a:r>
          </a:p>
        </p:txBody>
      </p:sp>
      <p:sp>
        <p:nvSpPr>
          <p:cNvPr id="110" name="文本框 109"/>
          <p:cNvSpPr txBox="1"/>
          <p:nvPr>
            <p:custDataLst>
              <p:tags r:id="rId57"/>
            </p:custDataLst>
          </p:nvPr>
        </p:nvSpPr>
        <p:spPr>
          <a:xfrm>
            <a:off x="9507855" y="1926590"/>
            <a:ext cx="9893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easy</a:t>
            </a:r>
          </a:p>
        </p:txBody>
      </p:sp>
      <p:sp>
        <p:nvSpPr>
          <p:cNvPr id="113" name="文本框 112"/>
          <p:cNvSpPr txBox="1"/>
          <p:nvPr>
            <p:custDataLst>
              <p:tags r:id="rId58"/>
            </p:custDataLst>
          </p:nvPr>
        </p:nvSpPr>
        <p:spPr>
          <a:xfrm>
            <a:off x="10436860" y="1926590"/>
            <a:ext cx="11811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courses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altLang="zh-CN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Attention Mechanism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注意力机制</a:t>
            </a: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556895" y="1012190"/>
            <a:ext cx="11095990" cy="28340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r>
              <a:rPr lang="zh-CN" altLang="en-US" sz="2000" b="1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注意力机制</a:t>
            </a:r>
            <a:r>
              <a:rPr lang="zh-CN" altLang="en-US" sz="2000" b="1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解决的问题：</a:t>
            </a:r>
          </a:p>
          <a:p>
            <a:pPr marL="914400" lvl="1" indent="-45720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AutoNum type="arabicPeriod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解决模型处理长序列时的</a:t>
            </a:r>
            <a:r>
              <a:rPr lang="zh-CN" altLang="en-US" sz="2000">
                <a:solidFill>
                  <a:schemeClr val="accent1"/>
                </a:solidFill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“遗忘”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问题：随着序列长度的增长，远距离依赖信息在传递过程中易被稀释，导致模型对长距离依赖关系的建模能力减弱。</a:t>
            </a:r>
            <a:endParaRPr lang="zh-CN" altLang="en-US" sz="2000">
              <a:highlight>
                <a:srgbClr val="000000">
                  <a:alpha val="0"/>
                </a:srgbClr>
              </a:highlight>
              <a:latin typeface="PingFang SC Regular" panose="020B0400000000000000" charset="-122"/>
              <a:ea typeface="PingFang SC Regular" panose="020B0400000000000000" charset="-122"/>
            </a:endParaRPr>
          </a:p>
          <a:p>
            <a:pPr marL="914400" lvl="1" indent="-45720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AutoNum type="arabicPeriod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解决不同时间步输入对当前时刻输出的</a:t>
            </a:r>
            <a:r>
              <a:rPr lang="zh-CN" altLang="en-US" sz="2000">
                <a:solidFill>
                  <a:schemeClr val="accent1"/>
                </a:solidFill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“重要性”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问题：所有时间步的输入在计算当前时刻输出时被同等对待，忽略了不同时间步对当前时刻输出的重要性可能存在的差异。</a:t>
            </a:r>
            <a:endParaRPr lang="zh-CN" altLang="en-US" sz="2000" b="1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 Regular" panose="020B0400000000000000" charset="-122"/>
              <a:ea typeface="PingFang SC Regular" panose="020B0400000000000000" charset="-122"/>
              <a:cs typeface="PingFang SC Semibold" panose="020B0400000000000000" charset="-122"/>
              <a:sym typeface="+mn-ea"/>
            </a:endParaRPr>
          </a:p>
        </p:txBody>
      </p:sp>
      <p:cxnSp>
        <p:nvCxnSpPr>
          <p:cNvPr id="12" name="直接连接符 11"/>
          <p:cNvCxnSpPr/>
          <p:nvPr>
            <p:custDataLst>
              <p:tags r:id="rId4"/>
            </p:custDataLst>
          </p:nvPr>
        </p:nvCxnSpPr>
        <p:spPr>
          <a:xfrm>
            <a:off x="556895" y="6059170"/>
            <a:ext cx="110286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556895" y="6136640"/>
            <a:ext cx="110959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1200">
                <a:solidFill>
                  <a:schemeClr val="bg1">
                    <a:lumMod val="50000"/>
                  </a:schemeClr>
                </a:solidFill>
              </a:rPr>
              <a:t>Bahdanau, D., Cho, K., &amp; Bengio, Y. (2014). Neural machine translation by jointly learning to align and translate. arXiv preprint arXiv:1409.0473.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altLang="zh-CN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Attention Mechanism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注意力机制</a:t>
            </a:r>
          </a:p>
        </p:txBody>
      </p:sp>
      <p:sp>
        <p:nvSpPr>
          <p:cNvPr id="96" name="文本框 95"/>
          <p:cNvSpPr txBox="1"/>
          <p:nvPr>
            <p:custDataLst>
              <p:tags r:id="rId3"/>
            </p:custDataLst>
          </p:nvPr>
        </p:nvSpPr>
        <p:spPr>
          <a:xfrm>
            <a:off x="1555115" y="2329815"/>
            <a:ext cx="10572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01</a:t>
            </a:r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=0.6</a:t>
            </a:r>
          </a:p>
        </p:txBody>
      </p:sp>
      <p:cxnSp>
        <p:nvCxnSpPr>
          <p:cNvPr id="101" name="直接箭头连接符 100"/>
          <p:cNvCxnSpPr/>
          <p:nvPr>
            <p:custDataLst>
              <p:tags r:id="rId4"/>
            </p:custDataLst>
          </p:nvPr>
        </p:nvCxnSpPr>
        <p:spPr>
          <a:xfrm flipV="1">
            <a:off x="1532890" y="3750945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>
            <p:custDataLst>
              <p:tags r:id="rId5"/>
            </p:custDataLst>
          </p:nvPr>
        </p:nvCxnSpPr>
        <p:spPr>
          <a:xfrm>
            <a:off x="1870075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3" name="文本框 102"/>
          <p:cNvSpPr txBox="1"/>
          <p:nvPr>
            <p:custDataLst>
              <p:tags r:id="rId6"/>
            </p:custDataLst>
          </p:nvPr>
        </p:nvSpPr>
        <p:spPr>
          <a:xfrm>
            <a:off x="187706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104" name="椭圆 103"/>
          <p:cNvSpPr/>
          <p:nvPr>
            <p:custDataLst>
              <p:tags r:id="rId7"/>
            </p:custDataLst>
          </p:nvPr>
        </p:nvSpPr>
        <p:spPr>
          <a:xfrm>
            <a:off x="1214120" y="3076575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05" name="直接箭头连接符 104"/>
          <p:cNvCxnSpPr/>
          <p:nvPr>
            <p:custDataLst>
              <p:tags r:id="rId8"/>
            </p:custDataLst>
          </p:nvPr>
        </p:nvCxnSpPr>
        <p:spPr>
          <a:xfrm flipV="1">
            <a:off x="2663190" y="3736340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>
            <p:custDataLst>
              <p:tags r:id="rId9"/>
            </p:custDataLst>
          </p:nvPr>
        </p:nvCxnSpPr>
        <p:spPr>
          <a:xfrm>
            <a:off x="3001010" y="3362325"/>
            <a:ext cx="419735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0" name="文本框 109"/>
          <p:cNvSpPr txBox="1"/>
          <p:nvPr>
            <p:custDataLst>
              <p:tags r:id="rId10"/>
            </p:custDataLst>
          </p:nvPr>
        </p:nvSpPr>
        <p:spPr>
          <a:xfrm>
            <a:off x="2997200" y="2962910"/>
            <a:ext cx="4603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111" name="椭圆 110"/>
          <p:cNvSpPr/>
          <p:nvPr>
            <p:custDataLst>
              <p:tags r:id="rId11"/>
            </p:custDataLst>
          </p:nvPr>
        </p:nvSpPr>
        <p:spPr>
          <a:xfrm>
            <a:off x="2344420" y="3061970"/>
            <a:ext cx="601980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12" name="直接箭头连接符 111"/>
          <p:cNvCxnSpPr/>
          <p:nvPr>
            <p:custDataLst>
              <p:tags r:id="rId12"/>
            </p:custDataLst>
          </p:nvPr>
        </p:nvCxnSpPr>
        <p:spPr>
          <a:xfrm flipV="1">
            <a:off x="3802380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3" name="直接箭头连接符 112"/>
          <p:cNvCxnSpPr/>
          <p:nvPr>
            <p:custDataLst>
              <p:tags r:id="rId13"/>
            </p:custDataLst>
          </p:nvPr>
        </p:nvCxnSpPr>
        <p:spPr>
          <a:xfrm>
            <a:off x="4140200" y="336296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4" name="文本框 113"/>
          <p:cNvSpPr txBox="1"/>
          <p:nvPr>
            <p:custDataLst>
              <p:tags r:id="rId14"/>
            </p:custDataLst>
          </p:nvPr>
        </p:nvSpPr>
        <p:spPr>
          <a:xfrm>
            <a:off x="4084320" y="2957195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sp>
        <p:nvSpPr>
          <p:cNvPr id="116" name="椭圆 115"/>
          <p:cNvSpPr/>
          <p:nvPr>
            <p:custDataLst>
              <p:tags r:id="rId15"/>
            </p:custDataLst>
          </p:nvPr>
        </p:nvSpPr>
        <p:spPr>
          <a:xfrm>
            <a:off x="3483610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17" name="直接箭头连接符 116"/>
          <p:cNvCxnSpPr/>
          <p:nvPr>
            <p:custDataLst>
              <p:tags r:id="rId16"/>
            </p:custDataLst>
          </p:nvPr>
        </p:nvCxnSpPr>
        <p:spPr>
          <a:xfrm flipV="1">
            <a:off x="4944745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118" name="组合 117"/>
          <p:cNvGrpSpPr/>
          <p:nvPr/>
        </p:nvGrpSpPr>
        <p:grpSpPr>
          <a:xfrm>
            <a:off x="1301750" y="4342765"/>
            <a:ext cx="4759325" cy="413385"/>
            <a:chOff x="2042" y="8771"/>
            <a:chExt cx="7495" cy="651"/>
          </a:xfrm>
        </p:grpSpPr>
        <p:sp>
          <p:nvSpPr>
            <p:cNvPr id="120" name="文本框 119"/>
            <p:cNvSpPr txBox="1"/>
            <p:nvPr>
              <p:custDataLst>
                <p:tags r:id="rId63"/>
              </p:custDataLst>
            </p:nvPr>
          </p:nvSpPr>
          <p:spPr>
            <a:xfrm>
              <a:off x="2042" y="8794"/>
              <a:ext cx="1421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我</a:t>
              </a:r>
            </a:p>
          </p:txBody>
        </p:sp>
        <p:sp>
          <p:nvSpPr>
            <p:cNvPr id="121" name="文本框 120"/>
            <p:cNvSpPr txBox="1"/>
            <p:nvPr>
              <p:custDataLst>
                <p:tags r:id="rId64"/>
              </p:custDataLst>
            </p:nvPr>
          </p:nvSpPr>
          <p:spPr>
            <a:xfrm>
              <a:off x="3898" y="8771"/>
              <a:ext cx="142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爱</a:t>
              </a:r>
            </a:p>
          </p:txBody>
        </p:sp>
        <p:sp>
          <p:nvSpPr>
            <p:cNvPr id="122" name="文本框 121"/>
            <p:cNvSpPr txBox="1"/>
            <p:nvPr>
              <p:custDataLst>
                <p:tags r:id="rId65"/>
              </p:custDataLst>
            </p:nvPr>
          </p:nvSpPr>
          <p:spPr>
            <a:xfrm>
              <a:off x="5655" y="8771"/>
              <a:ext cx="2334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水</a:t>
              </a:r>
            </a:p>
          </p:txBody>
        </p:sp>
        <p:sp>
          <p:nvSpPr>
            <p:cNvPr id="123" name="文本框 122"/>
            <p:cNvSpPr txBox="1"/>
            <p:nvPr>
              <p:custDataLst>
                <p:tags r:id="rId66"/>
              </p:custDataLst>
            </p:nvPr>
          </p:nvSpPr>
          <p:spPr>
            <a:xfrm>
              <a:off x="7380" y="8771"/>
              <a:ext cx="215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课</a:t>
              </a:r>
            </a:p>
          </p:txBody>
        </p:sp>
      </p:grpSp>
      <p:sp>
        <p:nvSpPr>
          <p:cNvPr id="124" name="椭圆 123"/>
          <p:cNvSpPr/>
          <p:nvPr>
            <p:custDataLst>
              <p:tags r:id="rId17"/>
            </p:custDataLst>
          </p:nvPr>
        </p:nvSpPr>
        <p:spPr>
          <a:xfrm>
            <a:off x="4625975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25" name="直接箭头连接符 124"/>
          <p:cNvCxnSpPr/>
          <p:nvPr>
            <p:custDataLst>
              <p:tags r:id="rId18"/>
            </p:custDataLst>
          </p:nvPr>
        </p:nvCxnSpPr>
        <p:spPr>
          <a:xfrm>
            <a:off x="7931785" y="337693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6" name="文本框 125"/>
          <p:cNvSpPr txBox="1"/>
          <p:nvPr>
            <p:custDataLst>
              <p:tags r:id="rId19"/>
            </p:custDataLst>
          </p:nvPr>
        </p:nvSpPr>
        <p:spPr>
          <a:xfrm>
            <a:off x="795909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129" name="文本框 128"/>
          <p:cNvSpPr txBox="1"/>
          <p:nvPr>
            <p:custDataLst>
              <p:tags r:id="rId20"/>
            </p:custDataLst>
          </p:nvPr>
        </p:nvSpPr>
        <p:spPr>
          <a:xfrm>
            <a:off x="7394575" y="1951355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I</a:t>
            </a:r>
          </a:p>
        </p:txBody>
      </p:sp>
      <p:sp>
        <p:nvSpPr>
          <p:cNvPr id="130" name="椭圆 129"/>
          <p:cNvSpPr/>
          <p:nvPr>
            <p:custDataLst>
              <p:tags r:id="rId21"/>
            </p:custDataLst>
          </p:nvPr>
        </p:nvSpPr>
        <p:spPr>
          <a:xfrm>
            <a:off x="7275830" y="3076575"/>
            <a:ext cx="601345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31" name="直接箭头连接符 130"/>
          <p:cNvCxnSpPr/>
          <p:nvPr>
            <p:custDataLst>
              <p:tags r:id="rId22"/>
            </p:custDataLst>
          </p:nvPr>
        </p:nvCxnSpPr>
        <p:spPr>
          <a:xfrm>
            <a:off x="9062720" y="3362325"/>
            <a:ext cx="419735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2" name="文本框 131"/>
          <p:cNvSpPr txBox="1"/>
          <p:nvPr>
            <p:custDataLst>
              <p:tags r:id="rId23"/>
            </p:custDataLst>
          </p:nvPr>
        </p:nvSpPr>
        <p:spPr>
          <a:xfrm>
            <a:off x="9090025" y="2962910"/>
            <a:ext cx="460375" cy="3003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133" name="文本框 132"/>
          <p:cNvSpPr txBox="1"/>
          <p:nvPr>
            <p:custDataLst>
              <p:tags r:id="rId24"/>
            </p:custDataLst>
          </p:nvPr>
        </p:nvSpPr>
        <p:spPr>
          <a:xfrm>
            <a:off x="8410575" y="1926590"/>
            <a:ext cx="75501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love</a:t>
            </a:r>
          </a:p>
        </p:txBody>
      </p:sp>
      <p:sp>
        <p:nvSpPr>
          <p:cNvPr id="134" name="椭圆 133"/>
          <p:cNvSpPr/>
          <p:nvPr>
            <p:custDataLst>
              <p:tags r:id="rId25"/>
            </p:custDataLst>
          </p:nvPr>
        </p:nvSpPr>
        <p:spPr>
          <a:xfrm>
            <a:off x="8406130" y="3061970"/>
            <a:ext cx="601980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35" name="直接箭头连接符 134"/>
          <p:cNvCxnSpPr/>
          <p:nvPr>
            <p:custDataLst>
              <p:tags r:id="rId26"/>
            </p:custDataLst>
          </p:nvPr>
        </p:nvCxnSpPr>
        <p:spPr>
          <a:xfrm>
            <a:off x="10201910" y="336296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>
            <p:custDataLst>
              <p:tags r:id="rId27"/>
            </p:custDataLst>
          </p:nvPr>
        </p:nvSpPr>
        <p:spPr>
          <a:xfrm>
            <a:off x="10187305" y="2957195"/>
            <a:ext cx="461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cxnSp>
        <p:nvCxnSpPr>
          <p:cNvPr id="137" name="直接箭头连接符 136"/>
          <p:cNvCxnSpPr/>
          <p:nvPr>
            <p:custDataLst>
              <p:tags r:id="rId28"/>
            </p:custDataLst>
          </p:nvPr>
        </p:nvCxnSpPr>
        <p:spPr>
          <a:xfrm flipV="1">
            <a:off x="984631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8" name="文本框 137"/>
          <p:cNvSpPr txBox="1"/>
          <p:nvPr>
            <p:custDataLst>
              <p:tags r:id="rId29"/>
            </p:custDataLst>
          </p:nvPr>
        </p:nvSpPr>
        <p:spPr>
          <a:xfrm>
            <a:off x="9482455" y="1926590"/>
            <a:ext cx="10528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easy</a:t>
            </a:r>
          </a:p>
        </p:txBody>
      </p:sp>
      <p:sp>
        <p:nvSpPr>
          <p:cNvPr id="139" name="椭圆 138"/>
          <p:cNvSpPr/>
          <p:nvPr>
            <p:custDataLst>
              <p:tags r:id="rId30"/>
            </p:custDataLst>
          </p:nvPr>
        </p:nvSpPr>
        <p:spPr>
          <a:xfrm>
            <a:off x="9545320" y="3061970"/>
            <a:ext cx="601980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40" name="直接箭头连接符 139"/>
          <p:cNvCxnSpPr/>
          <p:nvPr>
            <p:custDataLst>
              <p:tags r:id="rId31"/>
            </p:custDataLst>
          </p:nvPr>
        </p:nvCxnSpPr>
        <p:spPr>
          <a:xfrm flipV="1">
            <a:off x="1098867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1" name="文本框 140"/>
          <p:cNvSpPr txBox="1"/>
          <p:nvPr>
            <p:custDataLst>
              <p:tags r:id="rId32"/>
            </p:custDataLst>
          </p:nvPr>
        </p:nvSpPr>
        <p:spPr>
          <a:xfrm>
            <a:off x="10440670" y="1926590"/>
            <a:ext cx="1213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courses</a:t>
            </a:r>
          </a:p>
        </p:txBody>
      </p:sp>
      <p:sp>
        <p:nvSpPr>
          <p:cNvPr id="142" name="椭圆 141"/>
          <p:cNvSpPr/>
          <p:nvPr>
            <p:custDataLst>
              <p:tags r:id="rId33"/>
            </p:custDataLst>
          </p:nvPr>
        </p:nvSpPr>
        <p:spPr>
          <a:xfrm>
            <a:off x="10687685" y="3061970"/>
            <a:ext cx="601345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3" name="文本框 142"/>
          <p:cNvSpPr txBox="1"/>
          <p:nvPr>
            <p:custDataLst>
              <p:tags r:id="rId34"/>
            </p:custDataLst>
          </p:nvPr>
        </p:nvSpPr>
        <p:spPr>
          <a:xfrm>
            <a:off x="2435860" y="1099820"/>
            <a:ext cx="1548765" cy="46037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Encoder </a:t>
            </a:r>
          </a:p>
        </p:txBody>
      </p:sp>
      <p:sp>
        <p:nvSpPr>
          <p:cNvPr id="144" name="文本框 143"/>
          <p:cNvSpPr txBox="1"/>
          <p:nvPr>
            <p:custDataLst>
              <p:tags r:id="rId35"/>
            </p:custDataLst>
          </p:nvPr>
        </p:nvSpPr>
        <p:spPr>
          <a:xfrm>
            <a:off x="8461375" y="1099820"/>
            <a:ext cx="1548765" cy="460375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Decoder </a:t>
            </a:r>
          </a:p>
        </p:txBody>
      </p:sp>
      <p:cxnSp>
        <p:nvCxnSpPr>
          <p:cNvPr id="145" name="直接箭头连接符 144"/>
          <p:cNvCxnSpPr/>
          <p:nvPr>
            <p:custDataLst>
              <p:tags r:id="rId36"/>
            </p:custDataLst>
          </p:nvPr>
        </p:nvCxnSpPr>
        <p:spPr>
          <a:xfrm>
            <a:off x="755650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6" name="文本框 145"/>
          <p:cNvSpPr txBox="1"/>
          <p:nvPr>
            <p:custDataLst>
              <p:tags r:id="rId37"/>
            </p:custDataLst>
          </p:nvPr>
        </p:nvSpPr>
        <p:spPr>
          <a:xfrm>
            <a:off x="7626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cxnSp>
        <p:nvCxnSpPr>
          <p:cNvPr id="147" name="直接箭头连接符 146"/>
          <p:cNvCxnSpPr/>
          <p:nvPr>
            <p:custDataLst>
              <p:tags r:id="rId38"/>
            </p:custDataLst>
          </p:nvPr>
        </p:nvCxnSpPr>
        <p:spPr>
          <a:xfrm flipV="1">
            <a:off x="870712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8" name="直接箭头连接符 147"/>
          <p:cNvCxnSpPr/>
          <p:nvPr>
            <p:custDataLst>
              <p:tags r:id="rId39"/>
            </p:custDataLst>
          </p:nvPr>
        </p:nvCxnSpPr>
        <p:spPr>
          <a:xfrm flipV="1">
            <a:off x="757618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49" name="图片 148"/>
          <p:cNvPicPr>
            <a:picLocks noChangeAspect="1"/>
          </p:cNvPicPr>
          <p:nvPr>
            <p:custDataLst>
              <p:tags r:id="rId40"/>
            </p:custDataLst>
          </p:nvPr>
        </p:nvPicPr>
        <p:blipFill>
          <a:blip r:embed="rId6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185" y="2634615"/>
            <a:ext cx="1130300" cy="1485265"/>
          </a:xfrm>
          <a:prstGeom prst="rect">
            <a:avLst/>
          </a:prstGeom>
        </p:spPr>
      </p:pic>
      <p:sp>
        <p:nvSpPr>
          <p:cNvPr id="150" name="圆角矩形 149"/>
          <p:cNvSpPr/>
          <p:nvPr>
            <p:custDataLst>
              <p:tags r:id="rId41"/>
            </p:custDataLst>
          </p:nvPr>
        </p:nvSpPr>
        <p:spPr>
          <a:xfrm>
            <a:off x="7303135" y="4148455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r>
              <a:rPr lang="en-US" altLang="zh-CN" baseline="-25000">
                <a:solidFill>
                  <a:schemeClr val="bg1"/>
                </a:solidFill>
              </a:rPr>
              <a:t>0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55" name="直接箭头连接符 154"/>
          <p:cNvCxnSpPr/>
          <p:nvPr>
            <p:custDataLst>
              <p:tags r:id="rId42"/>
            </p:custDataLst>
          </p:nvPr>
        </p:nvCxnSpPr>
        <p:spPr>
          <a:xfrm flipV="1">
            <a:off x="7576185" y="3707765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8" name="圆角矩形 157"/>
          <p:cNvSpPr/>
          <p:nvPr>
            <p:custDataLst>
              <p:tags r:id="rId43"/>
            </p:custDataLst>
          </p:nvPr>
        </p:nvSpPr>
        <p:spPr>
          <a:xfrm>
            <a:off x="8410575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en-US" altLang="zh-CN" baseline="-25000">
                <a:solidFill>
                  <a:schemeClr val="bg1"/>
                </a:solidFill>
                <a:sym typeface="+mn-ea"/>
              </a:rPr>
              <a:t>1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59" name="直接箭头连接符 158"/>
          <p:cNvCxnSpPr/>
          <p:nvPr>
            <p:custDataLst>
              <p:tags r:id="rId44"/>
            </p:custDataLst>
          </p:nvPr>
        </p:nvCxnSpPr>
        <p:spPr>
          <a:xfrm flipV="1">
            <a:off x="8707120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60" name="图片 159"/>
          <p:cNvPicPr>
            <a:picLocks noChangeAspect="1"/>
          </p:cNvPicPr>
          <p:nvPr>
            <p:custDataLst>
              <p:tags r:id="rId45"/>
            </p:custDataLst>
          </p:nvPr>
        </p:nvPicPr>
        <p:blipFill>
          <a:blip r:embed="rId6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10930" y="2634615"/>
            <a:ext cx="1130300" cy="1485265"/>
          </a:xfrm>
          <a:prstGeom prst="rect">
            <a:avLst/>
          </a:prstGeom>
        </p:spPr>
      </p:pic>
      <p:sp>
        <p:nvSpPr>
          <p:cNvPr id="161" name="圆角矩形 160"/>
          <p:cNvSpPr/>
          <p:nvPr>
            <p:custDataLst>
              <p:tags r:id="rId46"/>
            </p:custDataLst>
          </p:nvPr>
        </p:nvSpPr>
        <p:spPr>
          <a:xfrm>
            <a:off x="9545320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en-US" altLang="zh-CN" baseline="-25000">
                <a:solidFill>
                  <a:schemeClr val="bg1"/>
                </a:solidFill>
                <a:sym typeface="+mn-ea"/>
              </a:rPr>
              <a:t>2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62" name="直接箭头连接符 161"/>
          <p:cNvCxnSpPr/>
          <p:nvPr>
            <p:custDataLst>
              <p:tags r:id="rId47"/>
            </p:custDataLst>
          </p:nvPr>
        </p:nvCxnSpPr>
        <p:spPr>
          <a:xfrm flipV="1">
            <a:off x="9841865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63" name="图片 162"/>
          <p:cNvPicPr>
            <a:picLocks noChangeAspect="1"/>
          </p:cNvPicPr>
          <p:nvPr>
            <p:custDataLst>
              <p:tags r:id="rId48"/>
            </p:custDataLst>
          </p:nvPr>
        </p:nvPicPr>
        <p:blipFill>
          <a:blip r:embed="rId6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53295" y="2634615"/>
            <a:ext cx="1130300" cy="1485265"/>
          </a:xfrm>
          <a:prstGeom prst="rect">
            <a:avLst/>
          </a:prstGeom>
        </p:spPr>
      </p:pic>
      <p:sp>
        <p:nvSpPr>
          <p:cNvPr id="164" name="圆角矩形 163"/>
          <p:cNvSpPr/>
          <p:nvPr>
            <p:custDataLst>
              <p:tags r:id="rId49"/>
            </p:custDataLst>
          </p:nvPr>
        </p:nvSpPr>
        <p:spPr>
          <a:xfrm>
            <a:off x="10687685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en-US" altLang="zh-CN" baseline="-25000">
                <a:solidFill>
                  <a:schemeClr val="bg1"/>
                </a:solidFill>
                <a:sym typeface="+mn-ea"/>
              </a:rPr>
              <a:t>3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65" name="直接箭头连接符 164"/>
          <p:cNvCxnSpPr/>
          <p:nvPr>
            <p:custDataLst>
              <p:tags r:id="rId50"/>
            </p:custDataLst>
          </p:nvPr>
        </p:nvCxnSpPr>
        <p:spPr>
          <a:xfrm flipV="1">
            <a:off x="10984230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6" name="圆角矩形 165"/>
          <p:cNvSpPr/>
          <p:nvPr>
            <p:custDataLst>
              <p:tags r:id="rId51"/>
            </p:custDataLst>
          </p:nvPr>
        </p:nvSpPr>
        <p:spPr>
          <a:xfrm>
            <a:off x="634365" y="1732280"/>
            <a:ext cx="5132070" cy="3160395"/>
          </a:xfrm>
          <a:prstGeom prst="roundRect">
            <a:avLst/>
          </a:prstGeom>
          <a:noFill/>
          <a:ln w="19050"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67" name="直接箭头连接符 166"/>
          <p:cNvCxnSpPr>
            <a:endCxn id="169" idx="1"/>
          </p:cNvCxnSpPr>
          <p:nvPr>
            <p:custDataLst>
              <p:tags r:id="rId52"/>
            </p:custDataLst>
          </p:nvPr>
        </p:nvCxnSpPr>
        <p:spPr>
          <a:xfrm>
            <a:off x="5227320" y="3362960"/>
            <a:ext cx="754380" cy="63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0" name="直接箭头连接符 169"/>
          <p:cNvCxnSpPr>
            <a:stCxn id="169" idx="3"/>
          </p:cNvCxnSpPr>
          <p:nvPr>
            <p:custDataLst>
              <p:tags r:id="rId53"/>
            </p:custDataLst>
          </p:nvPr>
        </p:nvCxnSpPr>
        <p:spPr>
          <a:xfrm>
            <a:off x="6574790" y="3363595"/>
            <a:ext cx="68453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4" name="文本框 173"/>
          <p:cNvSpPr txBox="1"/>
          <p:nvPr>
            <p:custDataLst>
              <p:tags r:id="rId54"/>
            </p:custDataLst>
          </p:nvPr>
        </p:nvSpPr>
        <p:spPr>
          <a:xfrm>
            <a:off x="5224780" y="2978150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4</a:t>
            </a:r>
          </a:p>
        </p:txBody>
      </p:sp>
      <p:sp>
        <p:nvSpPr>
          <p:cNvPr id="176" name="圆角矩形 175"/>
          <p:cNvSpPr/>
          <p:nvPr>
            <p:custDataLst>
              <p:tags r:id="rId55"/>
            </p:custDataLst>
          </p:nvPr>
        </p:nvSpPr>
        <p:spPr>
          <a:xfrm flipV="1">
            <a:off x="6772910" y="1732280"/>
            <a:ext cx="4879975" cy="3159760"/>
          </a:xfrm>
          <a:prstGeom prst="roundRect">
            <a:avLst/>
          </a:prstGeom>
          <a:noFill/>
          <a:ln w="19050">
            <a:solidFill>
              <a:schemeClr val="accent4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7" name="文本框 176"/>
          <p:cNvSpPr txBox="1"/>
          <p:nvPr>
            <p:custDataLst>
              <p:tags r:id="rId56"/>
            </p:custDataLst>
          </p:nvPr>
        </p:nvSpPr>
        <p:spPr>
          <a:xfrm>
            <a:off x="68078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sp>
        <p:nvSpPr>
          <p:cNvPr id="179" name="文本框 178"/>
          <p:cNvSpPr txBox="1"/>
          <p:nvPr>
            <p:custDataLst>
              <p:tags r:id="rId57"/>
            </p:custDataLst>
          </p:nvPr>
        </p:nvSpPr>
        <p:spPr>
          <a:xfrm>
            <a:off x="2628900" y="2325370"/>
            <a:ext cx="10572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02</a:t>
            </a:r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=0.1</a:t>
            </a:r>
          </a:p>
        </p:txBody>
      </p:sp>
      <p:sp>
        <p:nvSpPr>
          <p:cNvPr id="180" name="文本框 179"/>
          <p:cNvSpPr txBox="1"/>
          <p:nvPr>
            <p:custDataLst>
              <p:tags r:id="rId58"/>
            </p:custDataLst>
          </p:nvPr>
        </p:nvSpPr>
        <p:spPr>
          <a:xfrm>
            <a:off x="3684270" y="2329815"/>
            <a:ext cx="10572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03</a:t>
            </a:r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=0.2</a:t>
            </a:r>
          </a:p>
        </p:txBody>
      </p:sp>
      <p:sp>
        <p:nvSpPr>
          <p:cNvPr id="181" name="文本框 180"/>
          <p:cNvSpPr txBox="1"/>
          <p:nvPr>
            <p:custDataLst>
              <p:tags r:id="rId59"/>
            </p:custDataLst>
          </p:nvPr>
        </p:nvSpPr>
        <p:spPr>
          <a:xfrm>
            <a:off x="4719955" y="2329815"/>
            <a:ext cx="11207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sz="2000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04</a:t>
            </a:r>
            <a:r>
              <a:rPr lang="en-US" altLang="zh-CN" sz="2000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=0.1</a:t>
            </a:r>
          </a:p>
        </p:txBody>
      </p:sp>
      <p:pic>
        <p:nvPicPr>
          <p:cNvPr id="183" name="图片 182"/>
          <p:cNvPicPr>
            <a:picLocks noChangeAspect="1"/>
          </p:cNvPicPr>
          <p:nvPr>
            <p:custDataLst>
              <p:tags r:id="rId60"/>
            </p:custDataLst>
          </p:nvPr>
        </p:nvPicPr>
        <p:blipFill>
          <a:blip r:embed="rId70"/>
          <a:stretch>
            <a:fillRect/>
          </a:stretch>
        </p:blipFill>
        <p:spPr>
          <a:xfrm>
            <a:off x="672465" y="5817870"/>
            <a:ext cx="2710815" cy="572135"/>
          </a:xfrm>
          <a:prstGeom prst="rect">
            <a:avLst/>
          </a:prstGeom>
        </p:spPr>
      </p:pic>
      <p:sp>
        <p:nvSpPr>
          <p:cNvPr id="184" name="圆角矩形 183"/>
          <p:cNvSpPr/>
          <p:nvPr>
            <p:custDataLst>
              <p:tags r:id="rId61"/>
            </p:custDataLst>
          </p:nvPr>
        </p:nvSpPr>
        <p:spPr>
          <a:xfrm>
            <a:off x="3835400" y="5796915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r>
              <a:rPr lang="en-US" altLang="zh-CN" baseline="-25000">
                <a:solidFill>
                  <a:schemeClr val="bg1"/>
                </a:solidFill>
              </a:rPr>
              <a:t>0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85" name="文本框 184"/>
          <p:cNvSpPr txBox="1"/>
          <p:nvPr>
            <p:custDataLst>
              <p:tags r:id="rId62"/>
            </p:custDataLst>
          </p:nvPr>
        </p:nvSpPr>
        <p:spPr>
          <a:xfrm>
            <a:off x="4555490" y="5904230"/>
            <a:ext cx="67341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= 0.6h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1</a:t>
            </a:r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 +  0.1h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2</a:t>
            </a:r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 + 0.2h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3</a:t>
            </a:r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 + 0.1h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altLang="zh-CN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Attention Mechanism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注意力机制</a:t>
            </a:r>
          </a:p>
        </p:txBody>
      </p:sp>
      <p:sp>
        <p:nvSpPr>
          <p:cNvPr id="96" name="文本框 95"/>
          <p:cNvSpPr txBox="1"/>
          <p:nvPr>
            <p:custDataLst>
              <p:tags r:id="rId3"/>
            </p:custDataLst>
          </p:nvPr>
        </p:nvSpPr>
        <p:spPr>
          <a:xfrm>
            <a:off x="1555115" y="2329815"/>
            <a:ext cx="10572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11</a:t>
            </a:r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=0.2</a:t>
            </a:r>
          </a:p>
        </p:txBody>
      </p:sp>
      <p:cxnSp>
        <p:nvCxnSpPr>
          <p:cNvPr id="101" name="直接箭头连接符 100"/>
          <p:cNvCxnSpPr/>
          <p:nvPr>
            <p:custDataLst>
              <p:tags r:id="rId4"/>
            </p:custDataLst>
          </p:nvPr>
        </p:nvCxnSpPr>
        <p:spPr>
          <a:xfrm flipV="1">
            <a:off x="1532890" y="3750945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>
            <p:custDataLst>
              <p:tags r:id="rId5"/>
            </p:custDataLst>
          </p:nvPr>
        </p:nvCxnSpPr>
        <p:spPr>
          <a:xfrm>
            <a:off x="1870075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3" name="文本框 102"/>
          <p:cNvSpPr txBox="1"/>
          <p:nvPr>
            <p:custDataLst>
              <p:tags r:id="rId6"/>
            </p:custDataLst>
          </p:nvPr>
        </p:nvSpPr>
        <p:spPr>
          <a:xfrm>
            <a:off x="187706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104" name="椭圆 103"/>
          <p:cNvSpPr/>
          <p:nvPr>
            <p:custDataLst>
              <p:tags r:id="rId7"/>
            </p:custDataLst>
          </p:nvPr>
        </p:nvSpPr>
        <p:spPr>
          <a:xfrm>
            <a:off x="1214120" y="3076575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05" name="直接箭头连接符 104"/>
          <p:cNvCxnSpPr/>
          <p:nvPr>
            <p:custDataLst>
              <p:tags r:id="rId8"/>
            </p:custDataLst>
          </p:nvPr>
        </p:nvCxnSpPr>
        <p:spPr>
          <a:xfrm flipV="1">
            <a:off x="2663190" y="3736340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>
            <p:custDataLst>
              <p:tags r:id="rId9"/>
            </p:custDataLst>
          </p:nvPr>
        </p:nvCxnSpPr>
        <p:spPr>
          <a:xfrm>
            <a:off x="3001010" y="3362325"/>
            <a:ext cx="419735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0" name="文本框 109"/>
          <p:cNvSpPr txBox="1"/>
          <p:nvPr>
            <p:custDataLst>
              <p:tags r:id="rId10"/>
            </p:custDataLst>
          </p:nvPr>
        </p:nvSpPr>
        <p:spPr>
          <a:xfrm>
            <a:off x="2997200" y="2962910"/>
            <a:ext cx="4603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111" name="椭圆 110"/>
          <p:cNvSpPr/>
          <p:nvPr>
            <p:custDataLst>
              <p:tags r:id="rId11"/>
            </p:custDataLst>
          </p:nvPr>
        </p:nvSpPr>
        <p:spPr>
          <a:xfrm>
            <a:off x="2344420" y="3061970"/>
            <a:ext cx="601980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12" name="直接箭头连接符 111"/>
          <p:cNvCxnSpPr/>
          <p:nvPr>
            <p:custDataLst>
              <p:tags r:id="rId12"/>
            </p:custDataLst>
          </p:nvPr>
        </p:nvCxnSpPr>
        <p:spPr>
          <a:xfrm flipV="1">
            <a:off x="3802380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3" name="直接箭头连接符 112"/>
          <p:cNvCxnSpPr/>
          <p:nvPr>
            <p:custDataLst>
              <p:tags r:id="rId13"/>
            </p:custDataLst>
          </p:nvPr>
        </p:nvCxnSpPr>
        <p:spPr>
          <a:xfrm>
            <a:off x="4140200" y="336296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4" name="文本框 113"/>
          <p:cNvSpPr txBox="1"/>
          <p:nvPr>
            <p:custDataLst>
              <p:tags r:id="rId14"/>
            </p:custDataLst>
          </p:nvPr>
        </p:nvSpPr>
        <p:spPr>
          <a:xfrm>
            <a:off x="4084320" y="2957195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sp>
        <p:nvSpPr>
          <p:cNvPr id="116" name="椭圆 115"/>
          <p:cNvSpPr/>
          <p:nvPr>
            <p:custDataLst>
              <p:tags r:id="rId15"/>
            </p:custDataLst>
          </p:nvPr>
        </p:nvSpPr>
        <p:spPr>
          <a:xfrm>
            <a:off x="3483610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17" name="直接箭头连接符 116"/>
          <p:cNvCxnSpPr/>
          <p:nvPr>
            <p:custDataLst>
              <p:tags r:id="rId16"/>
            </p:custDataLst>
          </p:nvPr>
        </p:nvCxnSpPr>
        <p:spPr>
          <a:xfrm flipV="1">
            <a:off x="4944745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4" name="椭圆 123"/>
          <p:cNvSpPr/>
          <p:nvPr>
            <p:custDataLst>
              <p:tags r:id="rId17"/>
            </p:custDataLst>
          </p:nvPr>
        </p:nvSpPr>
        <p:spPr>
          <a:xfrm>
            <a:off x="4625975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25" name="直接箭头连接符 124"/>
          <p:cNvCxnSpPr/>
          <p:nvPr>
            <p:custDataLst>
              <p:tags r:id="rId18"/>
            </p:custDataLst>
          </p:nvPr>
        </p:nvCxnSpPr>
        <p:spPr>
          <a:xfrm>
            <a:off x="7931785" y="337693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6" name="文本框 125"/>
          <p:cNvSpPr txBox="1"/>
          <p:nvPr>
            <p:custDataLst>
              <p:tags r:id="rId19"/>
            </p:custDataLst>
          </p:nvPr>
        </p:nvSpPr>
        <p:spPr>
          <a:xfrm>
            <a:off x="795909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130" name="椭圆 129"/>
          <p:cNvSpPr/>
          <p:nvPr>
            <p:custDataLst>
              <p:tags r:id="rId20"/>
            </p:custDataLst>
          </p:nvPr>
        </p:nvSpPr>
        <p:spPr>
          <a:xfrm>
            <a:off x="7275830" y="3076575"/>
            <a:ext cx="601345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31" name="直接箭头连接符 130"/>
          <p:cNvCxnSpPr/>
          <p:nvPr>
            <p:custDataLst>
              <p:tags r:id="rId21"/>
            </p:custDataLst>
          </p:nvPr>
        </p:nvCxnSpPr>
        <p:spPr>
          <a:xfrm>
            <a:off x="9062720" y="3362325"/>
            <a:ext cx="419735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2" name="文本框 131"/>
          <p:cNvSpPr txBox="1"/>
          <p:nvPr>
            <p:custDataLst>
              <p:tags r:id="rId22"/>
            </p:custDataLst>
          </p:nvPr>
        </p:nvSpPr>
        <p:spPr>
          <a:xfrm>
            <a:off x="9090025" y="2962910"/>
            <a:ext cx="460375" cy="3003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134" name="椭圆 133"/>
          <p:cNvSpPr/>
          <p:nvPr>
            <p:custDataLst>
              <p:tags r:id="rId23"/>
            </p:custDataLst>
          </p:nvPr>
        </p:nvSpPr>
        <p:spPr>
          <a:xfrm>
            <a:off x="8406130" y="3061970"/>
            <a:ext cx="601980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35" name="直接箭头连接符 134"/>
          <p:cNvCxnSpPr/>
          <p:nvPr>
            <p:custDataLst>
              <p:tags r:id="rId24"/>
            </p:custDataLst>
          </p:nvPr>
        </p:nvCxnSpPr>
        <p:spPr>
          <a:xfrm>
            <a:off x="10201910" y="336296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>
            <p:custDataLst>
              <p:tags r:id="rId25"/>
            </p:custDataLst>
          </p:nvPr>
        </p:nvSpPr>
        <p:spPr>
          <a:xfrm>
            <a:off x="10187305" y="2957195"/>
            <a:ext cx="461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cxnSp>
        <p:nvCxnSpPr>
          <p:cNvPr id="137" name="直接箭头连接符 136"/>
          <p:cNvCxnSpPr/>
          <p:nvPr>
            <p:custDataLst>
              <p:tags r:id="rId26"/>
            </p:custDataLst>
          </p:nvPr>
        </p:nvCxnSpPr>
        <p:spPr>
          <a:xfrm flipV="1">
            <a:off x="984631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" name="椭圆 138"/>
          <p:cNvSpPr/>
          <p:nvPr>
            <p:custDataLst>
              <p:tags r:id="rId27"/>
            </p:custDataLst>
          </p:nvPr>
        </p:nvSpPr>
        <p:spPr>
          <a:xfrm>
            <a:off x="9545320" y="3061970"/>
            <a:ext cx="601980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40" name="直接箭头连接符 139"/>
          <p:cNvCxnSpPr/>
          <p:nvPr>
            <p:custDataLst>
              <p:tags r:id="rId28"/>
            </p:custDataLst>
          </p:nvPr>
        </p:nvCxnSpPr>
        <p:spPr>
          <a:xfrm flipV="1">
            <a:off x="1098867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2" name="椭圆 141"/>
          <p:cNvSpPr/>
          <p:nvPr>
            <p:custDataLst>
              <p:tags r:id="rId29"/>
            </p:custDataLst>
          </p:nvPr>
        </p:nvSpPr>
        <p:spPr>
          <a:xfrm>
            <a:off x="10687685" y="3061970"/>
            <a:ext cx="601345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3" name="文本框 142"/>
          <p:cNvSpPr txBox="1"/>
          <p:nvPr>
            <p:custDataLst>
              <p:tags r:id="rId30"/>
            </p:custDataLst>
          </p:nvPr>
        </p:nvSpPr>
        <p:spPr>
          <a:xfrm>
            <a:off x="2435860" y="1099820"/>
            <a:ext cx="1548765" cy="46037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Encoder </a:t>
            </a:r>
          </a:p>
        </p:txBody>
      </p:sp>
      <p:sp>
        <p:nvSpPr>
          <p:cNvPr id="144" name="文本框 143"/>
          <p:cNvSpPr txBox="1"/>
          <p:nvPr>
            <p:custDataLst>
              <p:tags r:id="rId31"/>
            </p:custDataLst>
          </p:nvPr>
        </p:nvSpPr>
        <p:spPr>
          <a:xfrm>
            <a:off x="8461375" y="1099820"/>
            <a:ext cx="1548765" cy="460375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Decoder </a:t>
            </a:r>
          </a:p>
        </p:txBody>
      </p:sp>
      <p:cxnSp>
        <p:nvCxnSpPr>
          <p:cNvPr id="145" name="直接箭头连接符 144"/>
          <p:cNvCxnSpPr/>
          <p:nvPr>
            <p:custDataLst>
              <p:tags r:id="rId32"/>
            </p:custDataLst>
          </p:nvPr>
        </p:nvCxnSpPr>
        <p:spPr>
          <a:xfrm>
            <a:off x="755650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6" name="文本框 145"/>
          <p:cNvSpPr txBox="1"/>
          <p:nvPr>
            <p:custDataLst>
              <p:tags r:id="rId33"/>
            </p:custDataLst>
          </p:nvPr>
        </p:nvSpPr>
        <p:spPr>
          <a:xfrm>
            <a:off x="7626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cxnSp>
        <p:nvCxnSpPr>
          <p:cNvPr id="147" name="直接箭头连接符 146"/>
          <p:cNvCxnSpPr/>
          <p:nvPr>
            <p:custDataLst>
              <p:tags r:id="rId34"/>
            </p:custDataLst>
          </p:nvPr>
        </p:nvCxnSpPr>
        <p:spPr>
          <a:xfrm flipV="1">
            <a:off x="870712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8" name="直接箭头连接符 147"/>
          <p:cNvCxnSpPr/>
          <p:nvPr>
            <p:custDataLst>
              <p:tags r:id="rId35"/>
            </p:custDataLst>
          </p:nvPr>
        </p:nvCxnSpPr>
        <p:spPr>
          <a:xfrm flipV="1">
            <a:off x="757618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49" name="图片 148"/>
          <p:cNvPicPr>
            <a:picLocks noChangeAspect="1"/>
          </p:cNvPicPr>
          <p:nvPr>
            <p:custDataLst>
              <p:tags r:id="rId36"/>
            </p:custDataLst>
          </p:nvPr>
        </p:nvPicPr>
        <p:blipFill>
          <a:blip r:embed="rId6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185" y="2634615"/>
            <a:ext cx="1130300" cy="1485265"/>
          </a:xfrm>
          <a:prstGeom prst="rect">
            <a:avLst/>
          </a:prstGeom>
        </p:spPr>
      </p:pic>
      <p:sp>
        <p:nvSpPr>
          <p:cNvPr id="150" name="圆角矩形 149"/>
          <p:cNvSpPr/>
          <p:nvPr>
            <p:custDataLst>
              <p:tags r:id="rId37"/>
            </p:custDataLst>
          </p:nvPr>
        </p:nvSpPr>
        <p:spPr>
          <a:xfrm>
            <a:off x="7303135" y="4148455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r>
              <a:rPr lang="en-US" altLang="zh-CN" baseline="-25000">
                <a:solidFill>
                  <a:schemeClr val="bg1"/>
                </a:solidFill>
              </a:rPr>
              <a:t>0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55" name="直接箭头连接符 154"/>
          <p:cNvCxnSpPr/>
          <p:nvPr>
            <p:custDataLst>
              <p:tags r:id="rId38"/>
            </p:custDataLst>
          </p:nvPr>
        </p:nvCxnSpPr>
        <p:spPr>
          <a:xfrm flipV="1">
            <a:off x="7576185" y="3707765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8" name="圆角矩形 157"/>
          <p:cNvSpPr/>
          <p:nvPr>
            <p:custDataLst>
              <p:tags r:id="rId39"/>
            </p:custDataLst>
          </p:nvPr>
        </p:nvSpPr>
        <p:spPr>
          <a:xfrm>
            <a:off x="8410575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en-US" altLang="zh-CN" baseline="-25000">
                <a:solidFill>
                  <a:schemeClr val="bg1"/>
                </a:solidFill>
                <a:sym typeface="+mn-ea"/>
              </a:rPr>
              <a:t>1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59" name="直接箭头连接符 158"/>
          <p:cNvCxnSpPr/>
          <p:nvPr>
            <p:custDataLst>
              <p:tags r:id="rId40"/>
            </p:custDataLst>
          </p:nvPr>
        </p:nvCxnSpPr>
        <p:spPr>
          <a:xfrm flipV="1">
            <a:off x="8707120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60" name="图片 159"/>
          <p:cNvPicPr>
            <a:picLocks noChangeAspect="1"/>
          </p:cNvPicPr>
          <p:nvPr>
            <p:custDataLst>
              <p:tags r:id="rId41"/>
            </p:custDataLst>
          </p:nvPr>
        </p:nvPicPr>
        <p:blipFill>
          <a:blip r:embed="rId6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10930" y="2634615"/>
            <a:ext cx="1130300" cy="1485265"/>
          </a:xfrm>
          <a:prstGeom prst="rect">
            <a:avLst/>
          </a:prstGeom>
        </p:spPr>
      </p:pic>
      <p:sp>
        <p:nvSpPr>
          <p:cNvPr id="161" name="圆角矩形 160"/>
          <p:cNvSpPr/>
          <p:nvPr>
            <p:custDataLst>
              <p:tags r:id="rId42"/>
            </p:custDataLst>
          </p:nvPr>
        </p:nvSpPr>
        <p:spPr>
          <a:xfrm>
            <a:off x="9545320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en-US" altLang="zh-CN" baseline="-25000">
                <a:solidFill>
                  <a:schemeClr val="bg1"/>
                </a:solidFill>
                <a:sym typeface="+mn-ea"/>
              </a:rPr>
              <a:t>2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62" name="直接箭头连接符 161"/>
          <p:cNvCxnSpPr/>
          <p:nvPr>
            <p:custDataLst>
              <p:tags r:id="rId43"/>
            </p:custDataLst>
          </p:nvPr>
        </p:nvCxnSpPr>
        <p:spPr>
          <a:xfrm flipV="1">
            <a:off x="9841865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63" name="图片 162"/>
          <p:cNvPicPr>
            <a:picLocks noChangeAspect="1"/>
          </p:cNvPicPr>
          <p:nvPr>
            <p:custDataLst>
              <p:tags r:id="rId44"/>
            </p:custDataLst>
          </p:nvPr>
        </p:nvPicPr>
        <p:blipFill>
          <a:blip r:embed="rId6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53295" y="2634615"/>
            <a:ext cx="1130300" cy="1485265"/>
          </a:xfrm>
          <a:prstGeom prst="rect">
            <a:avLst/>
          </a:prstGeom>
        </p:spPr>
      </p:pic>
      <p:sp>
        <p:nvSpPr>
          <p:cNvPr id="164" name="圆角矩形 163"/>
          <p:cNvSpPr/>
          <p:nvPr>
            <p:custDataLst>
              <p:tags r:id="rId45"/>
            </p:custDataLst>
          </p:nvPr>
        </p:nvSpPr>
        <p:spPr>
          <a:xfrm>
            <a:off x="10687685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en-US" altLang="zh-CN" baseline="-25000">
                <a:solidFill>
                  <a:schemeClr val="bg1"/>
                </a:solidFill>
                <a:sym typeface="+mn-ea"/>
              </a:rPr>
              <a:t>3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65" name="直接箭头连接符 164"/>
          <p:cNvCxnSpPr/>
          <p:nvPr>
            <p:custDataLst>
              <p:tags r:id="rId46"/>
            </p:custDataLst>
          </p:nvPr>
        </p:nvCxnSpPr>
        <p:spPr>
          <a:xfrm flipV="1">
            <a:off x="10984230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6" name="圆角矩形 165"/>
          <p:cNvSpPr/>
          <p:nvPr>
            <p:custDataLst>
              <p:tags r:id="rId47"/>
            </p:custDataLst>
          </p:nvPr>
        </p:nvSpPr>
        <p:spPr>
          <a:xfrm>
            <a:off x="634365" y="1732280"/>
            <a:ext cx="5132070" cy="3160395"/>
          </a:xfrm>
          <a:prstGeom prst="roundRect">
            <a:avLst/>
          </a:prstGeom>
          <a:noFill/>
          <a:ln w="19050"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67" name="直接箭头连接符 166"/>
          <p:cNvCxnSpPr>
            <a:endCxn id="169" idx="1"/>
          </p:cNvCxnSpPr>
          <p:nvPr>
            <p:custDataLst>
              <p:tags r:id="rId48"/>
            </p:custDataLst>
          </p:nvPr>
        </p:nvCxnSpPr>
        <p:spPr>
          <a:xfrm>
            <a:off x="5227320" y="3362960"/>
            <a:ext cx="754380" cy="63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0" name="直接箭头连接符 169"/>
          <p:cNvCxnSpPr>
            <a:stCxn id="169" idx="3"/>
          </p:cNvCxnSpPr>
          <p:nvPr>
            <p:custDataLst>
              <p:tags r:id="rId49"/>
            </p:custDataLst>
          </p:nvPr>
        </p:nvCxnSpPr>
        <p:spPr>
          <a:xfrm>
            <a:off x="6574790" y="3363595"/>
            <a:ext cx="68453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4" name="文本框 173"/>
          <p:cNvSpPr txBox="1"/>
          <p:nvPr>
            <p:custDataLst>
              <p:tags r:id="rId50"/>
            </p:custDataLst>
          </p:nvPr>
        </p:nvSpPr>
        <p:spPr>
          <a:xfrm>
            <a:off x="5224780" y="2978150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4</a:t>
            </a:r>
          </a:p>
        </p:txBody>
      </p:sp>
      <p:sp>
        <p:nvSpPr>
          <p:cNvPr id="176" name="圆角矩形 175"/>
          <p:cNvSpPr/>
          <p:nvPr>
            <p:custDataLst>
              <p:tags r:id="rId51"/>
            </p:custDataLst>
          </p:nvPr>
        </p:nvSpPr>
        <p:spPr>
          <a:xfrm flipV="1">
            <a:off x="6772910" y="1732280"/>
            <a:ext cx="4879975" cy="3159760"/>
          </a:xfrm>
          <a:prstGeom prst="roundRect">
            <a:avLst/>
          </a:prstGeom>
          <a:noFill/>
          <a:ln w="19050">
            <a:solidFill>
              <a:schemeClr val="accent4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7" name="文本框 176"/>
          <p:cNvSpPr txBox="1"/>
          <p:nvPr>
            <p:custDataLst>
              <p:tags r:id="rId52"/>
            </p:custDataLst>
          </p:nvPr>
        </p:nvSpPr>
        <p:spPr>
          <a:xfrm>
            <a:off x="68078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sp>
        <p:nvSpPr>
          <p:cNvPr id="179" name="文本框 178"/>
          <p:cNvSpPr txBox="1"/>
          <p:nvPr>
            <p:custDataLst>
              <p:tags r:id="rId53"/>
            </p:custDataLst>
          </p:nvPr>
        </p:nvSpPr>
        <p:spPr>
          <a:xfrm>
            <a:off x="2628900" y="2325370"/>
            <a:ext cx="10572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12</a:t>
            </a:r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=0.7</a:t>
            </a:r>
          </a:p>
        </p:txBody>
      </p:sp>
      <p:sp>
        <p:nvSpPr>
          <p:cNvPr id="180" name="文本框 179"/>
          <p:cNvSpPr txBox="1"/>
          <p:nvPr>
            <p:custDataLst>
              <p:tags r:id="rId54"/>
            </p:custDataLst>
          </p:nvPr>
        </p:nvSpPr>
        <p:spPr>
          <a:xfrm>
            <a:off x="3684270" y="2329815"/>
            <a:ext cx="10572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13</a:t>
            </a:r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=0.1</a:t>
            </a:r>
          </a:p>
        </p:txBody>
      </p:sp>
      <p:sp>
        <p:nvSpPr>
          <p:cNvPr id="181" name="文本框 180"/>
          <p:cNvSpPr txBox="1"/>
          <p:nvPr>
            <p:custDataLst>
              <p:tags r:id="rId55"/>
            </p:custDataLst>
          </p:nvPr>
        </p:nvSpPr>
        <p:spPr>
          <a:xfrm>
            <a:off x="4719955" y="2329815"/>
            <a:ext cx="11207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sz="2000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14</a:t>
            </a:r>
            <a:r>
              <a:rPr lang="en-US" altLang="zh-CN" sz="2000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</a:t>
            </a:r>
          </a:p>
        </p:txBody>
      </p:sp>
      <p:pic>
        <p:nvPicPr>
          <p:cNvPr id="183" name="图片 182"/>
          <p:cNvPicPr>
            <a:picLocks noChangeAspect="1"/>
          </p:cNvPicPr>
          <p:nvPr>
            <p:custDataLst>
              <p:tags r:id="rId56"/>
            </p:custDataLst>
          </p:nvPr>
        </p:nvPicPr>
        <p:blipFill>
          <a:blip r:embed="rId70"/>
          <a:stretch>
            <a:fillRect/>
          </a:stretch>
        </p:blipFill>
        <p:spPr>
          <a:xfrm>
            <a:off x="672465" y="5817870"/>
            <a:ext cx="2710815" cy="572135"/>
          </a:xfrm>
          <a:prstGeom prst="rect">
            <a:avLst/>
          </a:prstGeom>
        </p:spPr>
      </p:pic>
      <p:sp>
        <p:nvSpPr>
          <p:cNvPr id="184" name="圆角矩形 183"/>
          <p:cNvSpPr/>
          <p:nvPr>
            <p:custDataLst>
              <p:tags r:id="rId57"/>
            </p:custDataLst>
          </p:nvPr>
        </p:nvSpPr>
        <p:spPr>
          <a:xfrm>
            <a:off x="3835400" y="5796915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r>
              <a:rPr lang="en-US" altLang="zh-CN" baseline="-25000">
                <a:solidFill>
                  <a:schemeClr val="bg1"/>
                </a:solidFill>
              </a:rPr>
              <a:t>1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85" name="文本框 184"/>
          <p:cNvSpPr txBox="1"/>
          <p:nvPr>
            <p:custDataLst>
              <p:tags r:id="rId58"/>
            </p:custDataLst>
          </p:nvPr>
        </p:nvSpPr>
        <p:spPr>
          <a:xfrm>
            <a:off x="4555490" y="5904230"/>
            <a:ext cx="67341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= 0.2h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1</a:t>
            </a:r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 +  0.7h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2</a:t>
            </a:r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 + 0.1h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3</a:t>
            </a:r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 + 0h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4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301750" y="4342765"/>
            <a:ext cx="4759325" cy="413385"/>
            <a:chOff x="2042" y="8771"/>
            <a:chExt cx="7495" cy="651"/>
          </a:xfrm>
        </p:grpSpPr>
        <p:sp>
          <p:nvSpPr>
            <p:cNvPr id="3" name="文本框 2"/>
            <p:cNvSpPr txBox="1"/>
            <p:nvPr>
              <p:custDataLst>
                <p:tags r:id="rId63"/>
              </p:custDataLst>
            </p:nvPr>
          </p:nvSpPr>
          <p:spPr>
            <a:xfrm>
              <a:off x="2042" y="8794"/>
              <a:ext cx="1421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我</a:t>
              </a:r>
            </a:p>
          </p:txBody>
        </p:sp>
        <p:sp>
          <p:nvSpPr>
            <p:cNvPr id="4" name="文本框 3"/>
            <p:cNvSpPr txBox="1"/>
            <p:nvPr>
              <p:custDataLst>
                <p:tags r:id="rId64"/>
              </p:custDataLst>
            </p:nvPr>
          </p:nvSpPr>
          <p:spPr>
            <a:xfrm>
              <a:off x="3898" y="8771"/>
              <a:ext cx="142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爱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65"/>
              </p:custDataLst>
            </p:nvPr>
          </p:nvSpPr>
          <p:spPr>
            <a:xfrm>
              <a:off x="5655" y="8771"/>
              <a:ext cx="2334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水</a:t>
              </a:r>
            </a:p>
          </p:txBody>
        </p:sp>
        <p:sp>
          <p:nvSpPr>
            <p:cNvPr id="6" name="文本框 5"/>
            <p:cNvSpPr txBox="1"/>
            <p:nvPr>
              <p:custDataLst>
                <p:tags r:id="rId66"/>
              </p:custDataLst>
            </p:nvPr>
          </p:nvSpPr>
          <p:spPr>
            <a:xfrm>
              <a:off x="7380" y="8771"/>
              <a:ext cx="215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课</a:t>
              </a:r>
            </a:p>
          </p:txBody>
        </p:sp>
      </p:grpSp>
      <p:sp>
        <p:nvSpPr>
          <p:cNvPr id="7" name="文本框 6"/>
          <p:cNvSpPr txBox="1"/>
          <p:nvPr>
            <p:custDataLst>
              <p:tags r:id="rId59"/>
            </p:custDataLst>
          </p:nvPr>
        </p:nvSpPr>
        <p:spPr>
          <a:xfrm>
            <a:off x="7394575" y="1951355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I</a:t>
            </a:r>
          </a:p>
        </p:txBody>
      </p:sp>
      <p:sp>
        <p:nvSpPr>
          <p:cNvPr id="8" name="文本框 7"/>
          <p:cNvSpPr txBox="1"/>
          <p:nvPr>
            <p:custDataLst>
              <p:tags r:id="rId60"/>
            </p:custDataLst>
          </p:nvPr>
        </p:nvSpPr>
        <p:spPr>
          <a:xfrm>
            <a:off x="8410575" y="1926590"/>
            <a:ext cx="75501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love</a:t>
            </a:r>
          </a:p>
        </p:txBody>
      </p:sp>
      <p:sp>
        <p:nvSpPr>
          <p:cNvPr id="9" name="文本框 8"/>
          <p:cNvSpPr txBox="1"/>
          <p:nvPr>
            <p:custDataLst>
              <p:tags r:id="rId61"/>
            </p:custDataLst>
          </p:nvPr>
        </p:nvSpPr>
        <p:spPr>
          <a:xfrm>
            <a:off x="9482455" y="1926590"/>
            <a:ext cx="10528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easy</a:t>
            </a:r>
          </a:p>
        </p:txBody>
      </p:sp>
      <p:sp>
        <p:nvSpPr>
          <p:cNvPr id="10" name="文本框 9"/>
          <p:cNvSpPr txBox="1"/>
          <p:nvPr>
            <p:custDataLst>
              <p:tags r:id="rId62"/>
            </p:custDataLst>
          </p:nvPr>
        </p:nvSpPr>
        <p:spPr>
          <a:xfrm>
            <a:off x="10440670" y="1926590"/>
            <a:ext cx="1213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courses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altLang="zh-CN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Attention Mechanism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注意力机制</a:t>
            </a:r>
          </a:p>
        </p:txBody>
      </p:sp>
      <p:sp>
        <p:nvSpPr>
          <p:cNvPr id="96" name="文本框 95"/>
          <p:cNvSpPr txBox="1"/>
          <p:nvPr>
            <p:custDataLst>
              <p:tags r:id="rId3"/>
            </p:custDataLst>
          </p:nvPr>
        </p:nvSpPr>
        <p:spPr>
          <a:xfrm>
            <a:off x="1555115" y="2329815"/>
            <a:ext cx="10572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21</a:t>
            </a:r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=0.1</a:t>
            </a:r>
          </a:p>
        </p:txBody>
      </p:sp>
      <p:cxnSp>
        <p:nvCxnSpPr>
          <p:cNvPr id="101" name="直接箭头连接符 100"/>
          <p:cNvCxnSpPr/>
          <p:nvPr>
            <p:custDataLst>
              <p:tags r:id="rId4"/>
            </p:custDataLst>
          </p:nvPr>
        </p:nvCxnSpPr>
        <p:spPr>
          <a:xfrm flipV="1">
            <a:off x="1532890" y="3750945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>
            <p:custDataLst>
              <p:tags r:id="rId5"/>
            </p:custDataLst>
          </p:nvPr>
        </p:nvCxnSpPr>
        <p:spPr>
          <a:xfrm>
            <a:off x="1870075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3" name="文本框 102"/>
          <p:cNvSpPr txBox="1"/>
          <p:nvPr>
            <p:custDataLst>
              <p:tags r:id="rId6"/>
            </p:custDataLst>
          </p:nvPr>
        </p:nvSpPr>
        <p:spPr>
          <a:xfrm>
            <a:off x="187706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104" name="椭圆 103"/>
          <p:cNvSpPr/>
          <p:nvPr>
            <p:custDataLst>
              <p:tags r:id="rId7"/>
            </p:custDataLst>
          </p:nvPr>
        </p:nvSpPr>
        <p:spPr>
          <a:xfrm>
            <a:off x="1214120" y="3076575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05" name="直接箭头连接符 104"/>
          <p:cNvCxnSpPr/>
          <p:nvPr>
            <p:custDataLst>
              <p:tags r:id="rId8"/>
            </p:custDataLst>
          </p:nvPr>
        </p:nvCxnSpPr>
        <p:spPr>
          <a:xfrm flipV="1">
            <a:off x="2663190" y="3736340"/>
            <a:ext cx="0" cy="55626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>
            <p:custDataLst>
              <p:tags r:id="rId9"/>
            </p:custDataLst>
          </p:nvPr>
        </p:nvCxnSpPr>
        <p:spPr>
          <a:xfrm>
            <a:off x="3001010" y="3362325"/>
            <a:ext cx="419735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0" name="文本框 109"/>
          <p:cNvSpPr txBox="1"/>
          <p:nvPr>
            <p:custDataLst>
              <p:tags r:id="rId10"/>
            </p:custDataLst>
          </p:nvPr>
        </p:nvSpPr>
        <p:spPr>
          <a:xfrm>
            <a:off x="2997200" y="2962910"/>
            <a:ext cx="4603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111" name="椭圆 110"/>
          <p:cNvSpPr/>
          <p:nvPr>
            <p:custDataLst>
              <p:tags r:id="rId11"/>
            </p:custDataLst>
          </p:nvPr>
        </p:nvSpPr>
        <p:spPr>
          <a:xfrm>
            <a:off x="2344420" y="3061970"/>
            <a:ext cx="601980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12" name="直接箭头连接符 111"/>
          <p:cNvCxnSpPr/>
          <p:nvPr>
            <p:custDataLst>
              <p:tags r:id="rId12"/>
            </p:custDataLst>
          </p:nvPr>
        </p:nvCxnSpPr>
        <p:spPr>
          <a:xfrm flipV="1">
            <a:off x="3802380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3" name="直接箭头连接符 112"/>
          <p:cNvCxnSpPr/>
          <p:nvPr>
            <p:custDataLst>
              <p:tags r:id="rId13"/>
            </p:custDataLst>
          </p:nvPr>
        </p:nvCxnSpPr>
        <p:spPr>
          <a:xfrm>
            <a:off x="4140200" y="336296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4" name="文本框 113"/>
          <p:cNvSpPr txBox="1"/>
          <p:nvPr>
            <p:custDataLst>
              <p:tags r:id="rId14"/>
            </p:custDataLst>
          </p:nvPr>
        </p:nvSpPr>
        <p:spPr>
          <a:xfrm>
            <a:off x="4084320" y="2957195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sp>
        <p:nvSpPr>
          <p:cNvPr id="116" name="椭圆 115"/>
          <p:cNvSpPr/>
          <p:nvPr>
            <p:custDataLst>
              <p:tags r:id="rId15"/>
            </p:custDataLst>
          </p:nvPr>
        </p:nvSpPr>
        <p:spPr>
          <a:xfrm>
            <a:off x="3483610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17" name="直接箭头连接符 116"/>
          <p:cNvCxnSpPr/>
          <p:nvPr>
            <p:custDataLst>
              <p:tags r:id="rId16"/>
            </p:custDataLst>
          </p:nvPr>
        </p:nvCxnSpPr>
        <p:spPr>
          <a:xfrm flipV="1">
            <a:off x="4944745" y="3736340"/>
            <a:ext cx="0" cy="55562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4" name="椭圆 123"/>
          <p:cNvSpPr/>
          <p:nvPr>
            <p:custDataLst>
              <p:tags r:id="rId17"/>
            </p:custDataLst>
          </p:nvPr>
        </p:nvSpPr>
        <p:spPr>
          <a:xfrm>
            <a:off x="4625975" y="3061970"/>
            <a:ext cx="601345" cy="60134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25" name="直接箭头连接符 124"/>
          <p:cNvCxnSpPr/>
          <p:nvPr>
            <p:custDataLst>
              <p:tags r:id="rId18"/>
            </p:custDataLst>
          </p:nvPr>
        </p:nvCxnSpPr>
        <p:spPr>
          <a:xfrm>
            <a:off x="7931785" y="337693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6" name="文本框 125"/>
          <p:cNvSpPr txBox="1"/>
          <p:nvPr>
            <p:custDataLst>
              <p:tags r:id="rId19"/>
            </p:custDataLst>
          </p:nvPr>
        </p:nvSpPr>
        <p:spPr>
          <a:xfrm>
            <a:off x="7959090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130" name="椭圆 129"/>
          <p:cNvSpPr/>
          <p:nvPr>
            <p:custDataLst>
              <p:tags r:id="rId20"/>
            </p:custDataLst>
          </p:nvPr>
        </p:nvSpPr>
        <p:spPr>
          <a:xfrm>
            <a:off x="7275830" y="3076575"/>
            <a:ext cx="601345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31" name="直接箭头连接符 130"/>
          <p:cNvCxnSpPr/>
          <p:nvPr>
            <p:custDataLst>
              <p:tags r:id="rId21"/>
            </p:custDataLst>
          </p:nvPr>
        </p:nvCxnSpPr>
        <p:spPr>
          <a:xfrm>
            <a:off x="9062720" y="3362325"/>
            <a:ext cx="419735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2" name="文本框 131"/>
          <p:cNvSpPr txBox="1"/>
          <p:nvPr>
            <p:custDataLst>
              <p:tags r:id="rId22"/>
            </p:custDataLst>
          </p:nvPr>
        </p:nvSpPr>
        <p:spPr>
          <a:xfrm>
            <a:off x="9090025" y="2962910"/>
            <a:ext cx="460375" cy="3003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134" name="椭圆 133"/>
          <p:cNvSpPr/>
          <p:nvPr>
            <p:custDataLst>
              <p:tags r:id="rId23"/>
            </p:custDataLst>
          </p:nvPr>
        </p:nvSpPr>
        <p:spPr>
          <a:xfrm>
            <a:off x="8406130" y="3061970"/>
            <a:ext cx="601980" cy="60134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35" name="直接箭头连接符 134"/>
          <p:cNvCxnSpPr/>
          <p:nvPr>
            <p:custDataLst>
              <p:tags r:id="rId24"/>
            </p:custDataLst>
          </p:nvPr>
        </p:nvCxnSpPr>
        <p:spPr>
          <a:xfrm>
            <a:off x="10201910" y="3362960"/>
            <a:ext cx="41910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>
            <p:custDataLst>
              <p:tags r:id="rId25"/>
            </p:custDataLst>
          </p:nvPr>
        </p:nvSpPr>
        <p:spPr>
          <a:xfrm>
            <a:off x="10187305" y="2957195"/>
            <a:ext cx="4610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cxnSp>
        <p:nvCxnSpPr>
          <p:cNvPr id="137" name="直接箭头连接符 136"/>
          <p:cNvCxnSpPr/>
          <p:nvPr>
            <p:custDataLst>
              <p:tags r:id="rId26"/>
            </p:custDataLst>
          </p:nvPr>
        </p:nvCxnSpPr>
        <p:spPr>
          <a:xfrm flipV="1">
            <a:off x="984631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" name="椭圆 138"/>
          <p:cNvSpPr/>
          <p:nvPr>
            <p:custDataLst>
              <p:tags r:id="rId27"/>
            </p:custDataLst>
          </p:nvPr>
        </p:nvSpPr>
        <p:spPr>
          <a:xfrm>
            <a:off x="9545320" y="3061970"/>
            <a:ext cx="601980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cxnSp>
        <p:nvCxnSpPr>
          <p:cNvPr id="140" name="直接箭头连接符 139"/>
          <p:cNvCxnSpPr/>
          <p:nvPr>
            <p:custDataLst>
              <p:tags r:id="rId28"/>
            </p:custDataLst>
          </p:nvPr>
        </p:nvCxnSpPr>
        <p:spPr>
          <a:xfrm flipV="1">
            <a:off x="1098867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2" name="椭圆 141"/>
          <p:cNvSpPr/>
          <p:nvPr>
            <p:custDataLst>
              <p:tags r:id="rId29"/>
            </p:custDataLst>
          </p:nvPr>
        </p:nvSpPr>
        <p:spPr>
          <a:xfrm>
            <a:off x="10687685" y="3061970"/>
            <a:ext cx="601345" cy="60198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3" name="文本框 142"/>
          <p:cNvSpPr txBox="1"/>
          <p:nvPr>
            <p:custDataLst>
              <p:tags r:id="rId30"/>
            </p:custDataLst>
          </p:nvPr>
        </p:nvSpPr>
        <p:spPr>
          <a:xfrm>
            <a:off x="2435860" y="1099820"/>
            <a:ext cx="1548765" cy="46037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Encoder </a:t>
            </a:r>
          </a:p>
        </p:txBody>
      </p:sp>
      <p:sp>
        <p:nvSpPr>
          <p:cNvPr id="144" name="文本框 143"/>
          <p:cNvSpPr txBox="1"/>
          <p:nvPr>
            <p:custDataLst>
              <p:tags r:id="rId31"/>
            </p:custDataLst>
          </p:nvPr>
        </p:nvSpPr>
        <p:spPr>
          <a:xfrm>
            <a:off x="8461375" y="1099820"/>
            <a:ext cx="1548765" cy="460375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微软雅黑" charset="0"/>
                <a:ea typeface="微软雅黑" charset="0"/>
                <a:sym typeface="+mn-ea"/>
              </a:rPr>
              <a:t>Decoder </a:t>
            </a:r>
          </a:p>
        </p:txBody>
      </p:sp>
      <p:cxnSp>
        <p:nvCxnSpPr>
          <p:cNvPr id="145" name="直接箭头连接符 144"/>
          <p:cNvCxnSpPr/>
          <p:nvPr>
            <p:custDataLst>
              <p:tags r:id="rId32"/>
            </p:custDataLst>
          </p:nvPr>
        </p:nvCxnSpPr>
        <p:spPr>
          <a:xfrm>
            <a:off x="755650" y="3376930"/>
            <a:ext cx="41910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6" name="文本框 145"/>
          <p:cNvSpPr txBox="1"/>
          <p:nvPr>
            <p:custDataLst>
              <p:tags r:id="rId33"/>
            </p:custDataLst>
          </p:nvPr>
        </p:nvSpPr>
        <p:spPr>
          <a:xfrm>
            <a:off x="7626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cxnSp>
        <p:nvCxnSpPr>
          <p:cNvPr id="147" name="直接箭头连接符 146"/>
          <p:cNvCxnSpPr/>
          <p:nvPr>
            <p:custDataLst>
              <p:tags r:id="rId34"/>
            </p:custDataLst>
          </p:nvPr>
        </p:nvCxnSpPr>
        <p:spPr>
          <a:xfrm flipV="1">
            <a:off x="8707120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8" name="直接箭头连接符 147"/>
          <p:cNvCxnSpPr/>
          <p:nvPr>
            <p:custDataLst>
              <p:tags r:id="rId35"/>
            </p:custDataLst>
          </p:nvPr>
        </p:nvCxnSpPr>
        <p:spPr>
          <a:xfrm flipV="1">
            <a:off x="7576185" y="2414270"/>
            <a:ext cx="0" cy="58356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49" name="图片 148"/>
          <p:cNvPicPr>
            <a:picLocks noChangeAspect="1"/>
          </p:cNvPicPr>
          <p:nvPr>
            <p:custDataLst>
              <p:tags r:id="rId36"/>
            </p:custDataLst>
          </p:nvPr>
        </p:nvPicPr>
        <p:blipFill>
          <a:blip r:embed="rId6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6185" y="2634615"/>
            <a:ext cx="1130300" cy="1485265"/>
          </a:xfrm>
          <a:prstGeom prst="rect">
            <a:avLst/>
          </a:prstGeom>
        </p:spPr>
      </p:pic>
      <p:sp>
        <p:nvSpPr>
          <p:cNvPr id="150" name="圆角矩形 149"/>
          <p:cNvSpPr/>
          <p:nvPr>
            <p:custDataLst>
              <p:tags r:id="rId37"/>
            </p:custDataLst>
          </p:nvPr>
        </p:nvSpPr>
        <p:spPr>
          <a:xfrm>
            <a:off x="7303135" y="4148455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r>
              <a:rPr lang="en-US" altLang="zh-CN" baseline="-25000">
                <a:solidFill>
                  <a:schemeClr val="bg1"/>
                </a:solidFill>
              </a:rPr>
              <a:t>0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55" name="直接箭头连接符 154"/>
          <p:cNvCxnSpPr/>
          <p:nvPr>
            <p:custDataLst>
              <p:tags r:id="rId38"/>
            </p:custDataLst>
          </p:nvPr>
        </p:nvCxnSpPr>
        <p:spPr>
          <a:xfrm flipV="1">
            <a:off x="7576185" y="3707765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8" name="圆角矩形 157"/>
          <p:cNvSpPr/>
          <p:nvPr>
            <p:custDataLst>
              <p:tags r:id="rId39"/>
            </p:custDataLst>
          </p:nvPr>
        </p:nvSpPr>
        <p:spPr>
          <a:xfrm>
            <a:off x="8410575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en-US" altLang="zh-CN" baseline="-25000">
                <a:solidFill>
                  <a:schemeClr val="bg1"/>
                </a:solidFill>
                <a:sym typeface="+mn-ea"/>
              </a:rPr>
              <a:t>1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59" name="直接箭头连接符 158"/>
          <p:cNvCxnSpPr/>
          <p:nvPr>
            <p:custDataLst>
              <p:tags r:id="rId40"/>
            </p:custDataLst>
          </p:nvPr>
        </p:nvCxnSpPr>
        <p:spPr>
          <a:xfrm flipV="1">
            <a:off x="8707120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60" name="图片 159"/>
          <p:cNvPicPr>
            <a:picLocks noChangeAspect="1"/>
          </p:cNvPicPr>
          <p:nvPr>
            <p:custDataLst>
              <p:tags r:id="rId41"/>
            </p:custDataLst>
          </p:nvPr>
        </p:nvPicPr>
        <p:blipFill>
          <a:blip r:embed="rId6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10930" y="2634615"/>
            <a:ext cx="1130300" cy="1485265"/>
          </a:xfrm>
          <a:prstGeom prst="rect">
            <a:avLst/>
          </a:prstGeom>
        </p:spPr>
      </p:pic>
      <p:sp>
        <p:nvSpPr>
          <p:cNvPr id="161" name="圆角矩形 160"/>
          <p:cNvSpPr/>
          <p:nvPr>
            <p:custDataLst>
              <p:tags r:id="rId42"/>
            </p:custDataLst>
          </p:nvPr>
        </p:nvSpPr>
        <p:spPr>
          <a:xfrm>
            <a:off x="9545320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en-US" altLang="zh-CN" baseline="-25000">
                <a:solidFill>
                  <a:schemeClr val="bg1"/>
                </a:solidFill>
                <a:sym typeface="+mn-ea"/>
              </a:rPr>
              <a:t>2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62" name="直接箭头连接符 161"/>
          <p:cNvCxnSpPr/>
          <p:nvPr>
            <p:custDataLst>
              <p:tags r:id="rId43"/>
            </p:custDataLst>
          </p:nvPr>
        </p:nvCxnSpPr>
        <p:spPr>
          <a:xfrm flipV="1">
            <a:off x="9841865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63" name="图片 162"/>
          <p:cNvPicPr>
            <a:picLocks noChangeAspect="1"/>
          </p:cNvPicPr>
          <p:nvPr>
            <p:custDataLst>
              <p:tags r:id="rId44"/>
            </p:custDataLst>
          </p:nvPr>
        </p:nvPicPr>
        <p:blipFill>
          <a:blip r:embed="rId6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53295" y="2634615"/>
            <a:ext cx="1130300" cy="1485265"/>
          </a:xfrm>
          <a:prstGeom prst="rect">
            <a:avLst/>
          </a:prstGeom>
        </p:spPr>
      </p:pic>
      <p:sp>
        <p:nvSpPr>
          <p:cNvPr id="164" name="圆角矩形 163"/>
          <p:cNvSpPr/>
          <p:nvPr>
            <p:custDataLst>
              <p:tags r:id="rId45"/>
            </p:custDataLst>
          </p:nvPr>
        </p:nvSpPr>
        <p:spPr>
          <a:xfrm>
            <a:off x="10687685" y="4163060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en-US" altLang="zh-CN" baseline="-25000">
                <a:solidFill>
                  <a:schemeClr val="bg1"/>
                </a:solidFill>
                <a:sym typeface="+mn-ea"/>
              </a:rPr>
              <a:t>3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165" name="直接箭头连接符 164"/>
          <p:cNvCxnSpPr/>
          <p:nvPr>
            <p:custDataLst>
              <p:tags r:id="rId46"/>
            </p:custDataLst>
          </p:nvPr>
        </p:nvCxnSpPr>
        <p:spPr>
          <a:xfrm flipV="1">
            <a:off x="10984230" y="3722370"/>
            <a:ext cx="0" cy="412115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6" name="圆角矩形 165"/>
          <p:cNvSpPr/>
          <p:nvPr>
            <p:custDataLst>
              <p:tags r:id="rId47"/>
            </p:custDataLst>
          </p:nvPr>
        </p:nvSpPr>
        <p:spPr>
          <a:xfrm>
            <a:off x="634365" y="1732280"/>
            <a:ext cx="5132070" cy="3160395"/>
          </a:xfrm>
          <a:prstGeom prst="roundRect">
            <a:avLst/>
          </a:prstGeom>
          <a:noFill/>
          <a:ln w="19050"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67" name="直接箭头连接符 166"/>
          <p:cNvCxnSpPr>
            <a:endCxn id="169" idx="1"/>
          </p:cNvCxnSpPr>
          <p:nvPr>
            <p:custDataLst>
              <p:tags r:id="rId48"/>
            </p:custDataLst>
          </p:nvPr>
        </p:nvCxnSpPr>
        <p:spPr>
          <a:xfrm>
            <a:off x="5227320" y="3362960"/>
            <a:ext cx="754380" cy="63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0" name="直接箭头连接符 169"/>
          <p:cNvCxnSpPr>
            <a:stCxn id="169" idx="3"/>
          </p:cNvCxnSpPr>
          <p:nvPr>
            <p:custDataLst>
              <p:tags r:id="rId49"/>
            </p:custDataLst>
          </p:nvPr>
        </p:nvCxnSpPr>
        <p:spPr>
          <a:xfrm>
            <a:off x="6574790" y="3363595"/>
            <a:ext cx="684530" cy="0"/>
          </a:xfrm>
          <a:prstGeom prst="straightConnector1">
            <a:avLst/>
          </a:prstGeom>
          <a:ln w="19050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4" name="文本框 173"/>
          <p:cNvSpPr txBox="1"/>
          <p:nvPr>
            <p:custDataLst>
              <p:tags r:id="rId50"/>
            </p:custDataLst>
          </p:nvPr>
        </p:nvSpPr>
        <p:spPr>
          <a:xfrm>
            <a:off x="5224780" y="2978150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4</a:t>
            </a:r>
          </a:p>
        </p:txBody>
      </p:sp>
      <p:sp>
        <p:nvSpPr>
          <p:cNvPr id="176" name="圆角矩形 175"/>
          <p:cNvSpPr/>
          <p:nvPr>
            <p:custDataLst>
              <p:tags r:id="rId51"/>
            </p:custDataLst>
          </p:nvPr>
        </p:nvSpPr>
        <p:spPr>
          <a:xfrm flipV="1">
            <a:off x="6772910" y="1732280"/>
            <a:ext cx="4879975" cy="3159760"/>
          </a:xfrm>
          <a:prstGeom prst="roundRect">
            <a:avLst/>
          </a:prstGeom>
          <a:noFill/>
          <a:ln w="19050">
            <a:solidFill>
              <a:schemeClr val="accent4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7" name="文本框 176"/>
          <p:cNvSpPr txBox="1"/>
          <p:nvPr>
            <p:custDataLst>
              <p:tags r:id="rId52"/>
            </p:custDataLst>
          </p:nvPr>
        </p:nvSpPr>
        <p:spPr>
          <a:xfrm>
            <a:off x="6807835" y="2957195"/>
            <a:ext cx="451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s</a:t>
            </a:r>
            <a:r>
              <a:rPr lang="en-US" altLang="zh-CN" sz="2000" b="1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sp>
        <p:nvSpPr>
          <p:cNvPr id="179" name="文本框 178"/>
          <p:cNvSpPr txBox="1"/>
          <p:nvPr>
            <p:custDataLst>
              <p:tags r:id="rId53"/>
            </p:custDataLst>
          </p:nvPr>
        </p:nvSpPr>
        <p:spPr>
          <a:xfrm>
            <a:off x="2628900" y="2325370"/>
            <a:ext cx="10572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22</a:t>
            </a:r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=0.1</a:t>
            </a:r>
          </a:p>
        </p:txBody>
      </p:sp>
      <p:sp>
        <p:nvSpPr>
          <p:cNvPr id="180" name="文本框 179"/>
          <p:cNvSpPr txBox="1"/>
          <p:nvPr>
            <p:custDataLst>
              <p:tags r:id="rId54"/>
            </p:custDataLst>
          </p:nvPr>
        </p:nvSpPr>
        <p:spPr>
          <a:xfrm>
            <a:off x="3684270" y="2329815"/>
            <a:ext cx="10572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23</a:t>
            </a:r>
            <a:r>
              <a:rPr lang="en-US" altLang="zh-CN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=0.4</a:t>
            </a:r>
          </a:p>
        </p:txBody>
      </p:sp>
      <p:sp>
        <p:nvSpPr>
          <p:cNvPr id="181" name="文本框 180"/>
          <p:cNvSpPr txBox="1"/>
          <p:nvPr>
            <p:custDataLst>
              <p:tags r:id="rId55"/>
            </p:custDataLst>
          </p:nvPr>
        </p:nvSpPr>
        <p:spPr>
          <a:xfrm>
            <a:off x="4719955" y="2329815"/>
            <a:ext cx="11207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α</a:t>
            </a:r>
            <a:r>
              <a:rPr lang="en-US" altLang="zh-CN" sz="2000" b="1" baseline="-25000">
                <a:solidFill>
                  <a:schemeClr val="accent2"/>
                </a:solidFill>
                <a:latin typeface="微软雅黑" charset="0"/>
                <a:ea typeface="微软雅黑" charset="0"/>
              </a:rPr>
              <a:t>24</a:t>
            </a:r>
            <a:r>
              <a:rPr lang="en-US" altLang="zh-CN" sz="2000" b="1">
                <a:solidFill>
                  <a:schemeClr val="accent2"/>
                </a:solidFill>
                <a:latin typeface="微软雅黑" charset="0"/>
                <a:ea typeface="微软雅黑" charset="0"/>
              </a:rPr>
              <a:t>=0.4</a:t>
            </a:r>
          </a:p>
        </p:txBody>
      </p:sp>
      <p:pic>
        <p:nvPicPr>
          <p:cNvPr id="183" name="图片 182"/>
          <p:cNvPicPr>
            <a:picLocks noChangeAspect="1"/>
          </p:cNvPicPr>
          <p:nvPr>
            <p:custDataLst>
              <p:tags r:id="rId56"/>
            </p:custDataLst>
          </p:nvPr>
        </p:nvPicPr>
        <p:blipFill>
          <a:blip r:embed="rId70"/>
          <a:stretch>
            <a:fillRect/>
          </a:stretch>
        </p:blipFill>
        <p:spPr>
          <a:xfrm>
            <a:off x="672465" y="5817870"/>
            <a:ext cx="2710815" cy="572135"/>
          </a:xfrm>
          <a:prstGeom prst="rect">
            <a:avLst/>
          </a:prstGeom>
        </p:spPr>
      </p:pic>
      <p:sp>
        <p:nvSpPr>
          <p:cNvPr id="184" name="圆角矩形 183"/>
          <p:cNvSpPr/>
          <p:nvPr>
            <p:custDataLst>
              <p:tags r:id="rId57"/>
            </p:custDataLst>
          </p:nvPr>
        </p:nvSpPr>
        <p:spPr>
          <a:xfrm>
            <a:off x="3835400" y="5796915"/>
            <a:ext cx="593090" cy="59309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C</a:t>
            </a:r>
            <a:r>
              <a:rPr lang="en-US" altLang="zh-CN" baseline="-25000">
                <a:solidFill>
                  <a:schemeClr val="bg1"/>
                </a:solidFill>
              </a:rPr>
              <a:t>2</a:t>
            </a:r>
            <a:endParaRPr lang="en-US" altLang="zh-CN" sz="2000" b="1" baseline="-2500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85" name="文本框 184"/>
          <p:cNvSpPr txBox="1"/>
          <p:nvPr>
            <p:custDataLst>
              <p:tags r:id="rId58"/>
            </p:custDataLst>
          </p:nvPr>
        </p:nvSpPr>
        <p:spPr>
          <a:xfrm>
            <a:off x="4555490" y="5904230"/>
            <a:ext cx="67341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= 0.1h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1</a:t>
            </a:r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 +  0.1h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2</a:t>
            </a:r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 + 0.4h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3</a:t>
            </a:r>
            <a:r>
              <a:rPr lang="en-US" altLang="zh-CN" sz="24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 + 0.4h</a:t>
            </a:r>
            <a:r>
              <a:rPr lang="en-US" altLang="zh-CN" sz="2400" baseline="-2500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4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301750" y="4342765"/>
            <a:ext cx="4759325" cy="413385"/>
            <a:chOff x="2042" y="8771"/>
            <a:chExt cx="7495" cy="651"/>
          </a:xfrm>
        </p:grpSpPr>
        <p:sp>
          <p:nvSpPr>
            <p:cNvPr id="3" name="文本框 2"/>
            <p:cNvSpPr txBox="1"/>
            <p:nvPr>
              <p:custDataLst>
                <p:tags r:id="rId63"/>
              </p:custDataLst>
            </p:nvPr>
          </p:nvSpPr>
          <p:spPr>
            <a:xfrm>
              <a:off x="2042" y="8794"/>
              <a:ext cx="1421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我</a:t>
              </a:r>
            </a:p>
          </p:txBody>
        </p:sp>
        <p:sp>
          <p:nvSpPr>
            <p:cNvPr id="4" name="文本框 3"/>
            <p:cNvSpPr txBox="1"/>
            <p:nvPr>
              <p:custDataLst>
                <p:tags r:id="rId64"/>
              </p:custDataLst>
            </p:nvPr>
          </p:nvSpPr>
          <p:spPr>
            <a:xfrm>
              <a:off x="3898" y="8771"/>
              <a:ext cx="142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爱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65"/>
              </p:custDataLst>
            </p:nvPr>
          </p:nvSpPr>
          <p:spPr>
            <a:xfrm>
              <a:off x="5655" y="8771"/>
              <a:ext cx="2334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水</a:t>
              </a:r>
            </a:p>
          </p:txBody>
        </p:sp>
        <p:sp>
          <p:nvSpPr>
            <p:cNvPr id="6" name="文本框 5"/>
            <p:cNvSpPr txBox="1"/>
            <p:nvPr>
              <p:custDataLst>
                <p:tags r:id="rId66"/>
              </p:custDataLst>
            </p:nvPr>
          </p:nvSpPr>
          <p:spPr>
            <a:xfrm>
              <a:off x="7380" y="8771"/>
              <a:ext cx="215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b="1">
                  <a:latin typeface="微软雅黑" charset="0"/>
                  <a:ea typeface="微软雅黑" charset="0"/>
                  <a:sym typeface="+mn-ea"/>
                </a:rPr>
                <a:t>课</a:t>
              </a:r>
            </a:p>
          </p:txBody>
        </p:sp>
      </p:grpSp>
      <p:sp>
        <p:nvSpPr>
          <p:cNvPr id="7" name="文本框 6"/>
          <p:cNvSpPr txBox="1"/>
          <p:nvPr>
            <p:custDataLst>
              <p:tags r:id="rId59"/>
            </p:custDataLst>
          </p:nvPr>
        </p:nvSpPr>
        <p:spPr>
          <a:xfrm>
            <a:off x="7394575" y="1951355"/>
            <a:ext cx="5410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I</a:t>
            </a:r>
          </a:p>
        </p:txBody>
      </p:sp>
      <p:sp>
        <p:nvSpPr>
          <p:cNvPr id="8" name="文本框 7"/>
          <p:cNvSpPr txBox="1"/>
          <p:nvPr>
            <p:custDataLst>
              <p:tags r:id="rId60"/>
            </p:custDataLst>
          </p:nvPr>
        </p:nvSpPr>
        <p:spPr>
          <a:xfrm>
            <a:off x="8410575" y="1926590"/>
            <a:ext cx="75501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love</a:t>
            </a:r>
          </a:p>
        </p:txBody>
      </p:sp>
      <p:sp>
        <p:nvSpPr>
          <p:cNvPr id="9" name="文本框 8"/>
          <p:cNvSpPr txBox="1"/>
          <p:nvPr>
            <p:custDataLst>
              <p:tags r:id="rId61"/>
            </p:custDataLst>
          </p:nvPr>
        </p:nvSpPr>
        <p:spPr>
          <a:xfrm>
            <a:off x="9482455" y="1926590"/>
            <a:ext cx="10528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easy</a:t>
            </a:r>
          </a:p>
        </p:txBody>
      </p:sp>
      <p:sp>
        <p:nvSpPr>
          <p:cNvPr id="10" name="文本框 9"/>
          <p:cNvSpPr txBox="1"/>
          <p:nvPr>
            <p:custDataLst>
              <p:tags r:id="rId62"/>
            </p:custDataLst>
          </p:nvPr>
        </p:nvSpPr>
        <p:spPr>
          <a:xfrm>
            <a:off x="10440670" y="1926590"/>
            <a:ext cx="12134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latin typeface="微软雅黑" charset="0"/>
                <a:ea typeface="微软雅黑" charset="0"/>
                <a:sym typeface="+mn-ea"/>
              </a:rPr>
              <a:t>courses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zh-CN" altLang="en-US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还有什么问题没被解决？</a:t>
            </a: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556895" y="1012190"/>
            <a:ext cx="11095990" cy="28340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——串行化计算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altLang="zh-CN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Transformer &amp; Self-Attention</a:t>
            </a:r>
            <a:endParaRPr lang="zh-CN" altLang="en-US" sz="2400" b="1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556895" y="1012190"/>
            <a:ext cx="11193780" cy="28340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accent4"/>
                </a:solidFill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能够建模词序</a:t>
            </a:r>
          </a:p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accent4"/>
                </a:solidFill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能够建模上下文依赖</a:t>
            </a:r>
          </a:p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accent4"/>
                </a:solidFill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支持不定长输入</a:t>
            </a:r>
          </a:p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rgbClr val="7030A0"/>
                </a:solidFill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支持输入输出不等长</a:t>
            </a:r>
          </a:p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accent6"/>
                </a:solidFill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解决处理长序列时的“遗忘”问题</a:t>
            </a:r>
          </a:p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accent6"/>
                </a:solidFill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sym typeface="+mn-ea"/>
              </a:rPr>
              <a:t>解决不同时间步输入对当前时刻输出的“重要性”问题</a:t>
            </a:r>
          </a:p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rgbClr val="00B0F0"/>
                </a:solidFill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解决串行化计算问题</a:t>
            </a:r>
          </a:p>
        </p:txBody>
      </p:sp>
      <p:cxnSp>
        <p:nvCxnSpPr>
          <p:cNvPr id="12" name="直接连接符 11"/>
          <p:cNvCxnSpPr/>
          <p:nvPr>
            <p:custDataLst>
              <p:tags r:id="rId4"/>
            </p:custDataLst>
          </p:nvPr>
        </p:nvCxnSpPr>
        <p:spPr>
          <a:xfrm>
            <a:off x="556895" y="6059170"/>
            <a:ext cx="110286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556895" y="6136640"/>
            <a:ext cx="110959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1200">
                <a:solidFill>
                  <a:schemeClr val="bg1">
                    <a:lumMod val="50000"/>
                  </a:schemeClr>
                </a:solidFill>
              </a:rPr>
              <a:t>Vaswani, A., Shazeer, N., Parmar, N., Uszkoreit, J., Jones, L., Gomez, A. N., ... &amp; Polosukhin, I. (2017). Attention is all you need. Advances in neural information processing systems, 30.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091305" y="1361440"/>
            <a:ext cx="121729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RNN</a:t>
            </a:r>
          </a:p>
        </p:txBody>
      </p:sp>
      <p:sp>
        <p:nvSpPr>
          <p:cNvPr id="4" name="文本框 3"/>
          <p:cNvSpPr txBox="1"/>
          <p:nvPr>
            <p:custDataLst>
              <p:tags r:id="rId6"/>
            </p:custDataLst>
          </p:nvPr>
        </p:nvSpPr>
        <p:spPr>
          <a:xfrm>
            <a:off x="5056505" y="2159000"/>
            <a:ext cx="260159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编码器</a:t>
            </a: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-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解码器结构</a:t>
            </a:r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493000" y="2684780"/>
            <a:ext cx="260159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注意力机制</a:t>
            </a:r>
          </a:p>
        </p:txBody>
      </p:sp>
      <p:sp>
        <p:nvSpPr>
          <p:cNvPr id="6" name="文本框 5"/>
          <p:cNvSpPr txBox="1"/>
          <p:nvPr>
            <p:custDataLst>
              <p:tags r:id="rId8"/>
            </p:custDataLst>
          </p:nvPr>
        </p:nvSpPr>
        <p:spPr>
          <a:xfrm>
            <a:off x="8164195" y="3251200"/>
            <a:ext cx="37973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Transformer &amp; Self-Attention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5258108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sz="2400" b="1" dirty="0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Introduction </a:t>
            </a:r>
            <a:r>
              <a:rPr lang="en-US" sz="2400" b="1" dirty="0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&amp;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微软雅黑" charset="0"/>
                <a:ea typeface="微软雅黑" charset="0"/>
                <a:sym typeface="+mn-ea"/>
              </a:rPr>
              <a:t>Background </a:t>
            </a:r>
            <a:r>
              <a:rPr lang="zh-CN" altLang="en-US" sz="2400" b="1" dirty="0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思路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556260" y="1057910"/>
            <a:ext cx="3080385" cy="5207635"/>
          </a:xfrm>
          <a:prstGeom prst="roundRect">
            <a:avLst>
              <a:gd name="adj" fmla="val 5026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PingFang SC Medium" panose="020B0400000000000000" charset="-122"/>
              <a:ea typeface="PingFang SC Medium" panose="020B0400000000000000" charset="-122"/>
              <a:cs typeface="PingFang SC Medium" panose="020B0400000000000000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1282700" y="6330315"/>
            <a:ext cx="1779270" cy="4641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ctr">
              <a:buNone/>
            </a:pPr>
            <a:r>
              <a:rPr lang="en-US" altLang="zh-CN" sz="2000" b="1">
                <a:solidFill>
                  <a:schemeClr val="accent1"/>
                </a:solidFill>
              </a:rPr>
              <a:t>Introduction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720090" y="1577975"/>
            <a:ext cx="2813050" cy="1866265"/>
          </a:xfrm>
          <a:prstGeom prst="roundRect">
            <a:avLst>
              <a:gd name="adj" fmla="val 9118"/>
            </a:avLst>
          </a:prstGeom>
          <a:solidFill>
            <a:schemeClr val="bg1"/>
          </a:solidFill>
          <a:ln w="12700" cap="flat" cmpd="sng">
            <a:solidFill>
              <a:schemeClr val="accent1"/>
            </a:solidFill>
            <a:prstDash val="soli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传统模型：RNN / LSTM / GRU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逐步生成 hidden state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优点：适合建模序列（如语言）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缺点：</a:t>
            </a:r>
            <a:r>
              <a:rPr lang="zh-CN" altLang="en-US" sz="1200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计算完全串行，无法并行；</a:t>
            </a:r>
            <a:endParaRPr lang="zh-CN" altLang="en-US" sz="1200">
              <a:solidFill>
                <a:schemeClr val="accent4">
                  <a:lumMod val="75000"/>
                </a:schemeClr>
              </a:solidFill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长序列计算慢，难训练；梯度消失。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49325" y="1176655"/>
            <a:ext cx="2374265" cy="3225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zh-CN" altLang="en-US" sz="1600">
                <a:solidFill>
                  <a:schemeClr val="tx1"/>
                </a:solidFill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RNN：顺序计算的瓶颈</a:t>
            </a:r>
          </a:p>
        </p:txBody>
      </p:sp>
      <p:sp>
        <p:nvSpPr>
          <p:cNvPr id="9" name="圆角矩形 8"/>
          <p:cNvSpPr/>
          <p:nvPr>
            <p:custDataLst>
              <p:tags r:id="rId4"/>
            </p:custDataLst>
          </p:nvPr>
        </p:nvSpPr>
        <p:spPr>
          <a:xfrm>
            <a:off x="720725" y="4402455"/>
            <a:ext cx="2813050" cy="1670050"/>
          </a:xfrm>
          <a:prstGeom prst="roundRect">
            <a:avLst>
              <a:gd name="adj" fmla="val 11216"/>
            </a:avLst>
          </a:prstGeom>
          <a:solidFill>
            <a:schemeClr val="bg1"/>
          </a:solidFill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Tx/>
              <a:buSzTx/>
              <a:buNone/>
            </a:pPr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RNN + Attention</a:t>
            </a:r>
          </a:p>
          <a:p>
            <a:pPr algn="ctr">
              <a:buClrTx/>
              <a:buSzTx/>
              <a:buNone/>
            </a:pPr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>
              <a:buClrTx/>
              <a:buSzTx/>
              <a:buNone/>
            </a:pPr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加入注意力模块，聚焦重要输入位置</a:t>
            </a:r>
          </a:p>
          <a:p>
            <a:pPr algn="ctr">
              <a:buClrTx/>
              <a:buSzTx/>
              <a:buNone/>
            </a:pPr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>
              <a:buClrTx/>
              <a:buSzTx/>
              <a:buNone/>
            </a:pPr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优点：改善长距离依赖建模能力</a:t>
            </a:r>
          </a:p>
          <a:p>
            <a:pPr algn="ctr">
              <a:buClrTx/>
              <a:buSzTx/>
              <a:buNone/>
            </a:pPr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缺点：</a:t>
            </a:r>
            <a:r>
              <a:rPr lang="zh-CN" altLang="en-US" sz="1200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依然使用 RNN，还是串行计算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21360" y="3808095"/>
            <a:ext cx="281305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600"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引入 Attention</a:t>
            </a:r>
            <a:r>
              <a:rPr lang="en-US" altLang="zh-CN" sz="1600"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 </a:t>
            </a:r>
            <a:r>
              <a:rPr lang="zh-CN" altLang="en-US" sz="1600">
                <a:solidFill>
                  <a:schemeClr val="accent2"/>
                </a:solidFill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注意力机制</a:t>
            </a:r>
            <a:r>
              <a:rPr lang="en-US" altLang="zh-CN" sz="1600">
                <a:solidFill>
                  <a:schemeClr val="accent2"/>
                </a:solidFill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 </a:t>
            </a:r>
            <a:endParaRPr lang="zh-CN" altLang="en-US" sz="1600">
              <a:solidFill>
                <a:schemeClr val="tx1"/>
              </a:solidFill>
              <a:latin typeface="PingFang SC Medium" panose="020B0400000000000000" charset="-122"/>
              <a:ea typeface="PingFang SC Medium" panose="020B0400000000000000" charset="-122"/>
              <a:cs typeface="PingFang SC Medium" panose="020B0400000000000000" charset="-122"/>
            </a:endParaRPr>
          </a:p>
          <a:p>
            <a:pPr algn="ctr"/>
            <a:r>
              <a:rPr lang="zh-CN" altLang="en-US" sz="1600"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缓解信息瓶颈</a:t>
            </a:r>
          </a:p>
        </p:txBody>
      </p:sp>
      <p:cxnSp>
        <p:nvCxnSpPr>
          <p:cNvPr id="12" name="直接箭头连接符 11"/>
          <p:cNvCxnSpPr/>
          <p:nvPr/>
        </p:nvCxnSpPr>
        <p:spPr>
          <a:xfrm>
            <a:off x="2164080" y="3482340"/>
            <a:ext cx="0" cy="370840"/>
          </a:xfrm>
          <a:prstGeom prst="straightConnector1">
            <a:avLst/>
          </a:prstGeom>
          <a:ln w="2857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圆角矩形 4"/>
          <p:cNvSpPr/>
          <p:nvPr>
            <p:custDataLst>
              <p:tags r:id="rId5"/>
            </p:custDataLst>
          </p:nvPr>
        </p:nvSpPr>
        <p:spPr>
          <a:xfrm>
            <a:off x="4124960" y="1045210"/>
            <a:ext cx="7532370" cy="5227955"/>
          </a:xfrm>
          <a:prstGeom prst="roundRect">
            <a:avLst>
              <a:gd name="adj" fmla="val 3485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7031355" y="6322695"/>
            <a:ext cx="1884045" cy="46418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/>
          <a:p>
            <a:pPr indent="0" algn="ctr">
              <a:buNone/>
            </a:pPr>
            <a:r>
              <a:rPr lang="en-US" altLang="zh-CN" b="1">
                <a:solidFill>
                  <a:schemeClr val="accent4">
                    <a:lumMod val="75000"/>
                  </a:schemeClr>
                </a:solidFill>
              </a:rPr>
              <a:t>Background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526915" y="1165860"/>
            <a:ext cx="6727825" cy="33718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1600">
                <a:ln>
                  <a:noFill/>
                </a:ln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为解决</a:t>
            </a:r>
            <a:r>
              <a:rPr lang="en-US" altLang="zh-CN" sz="1600">
                <a:ln>
                  <a:noFill/>
                </a:ln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 </a:t>
            </a:r>
            <a:r>
              <a:rPr lang="zh-CN" altLang="en-US" sz="1600">
                <a:ln>
                  <a:noFill/>
                </a:ln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RNN</a:t>
            </a:r>
            <a:r>
              <a:rPr lang="en-US" altLang="zh-CN" sz="1600">
                <a:ln>
                  <a:noFill/>
                </a:ln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 </a:t>
            </a:r>
            <a:r>
              <a:rPr lang="zh-CN" altLang="en-US" sz="1600">
                <a:ln>
                  <a:noFill/>
                </a:ln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顺序计算问题的研究：使用 CNN</a:t>
            </a:r>
            <a:r>
              <a:rPr lang="en-US" altLang="zh-CN" sz="1600">
                <a:ln>
                  <a:noFill/>
                </a:ln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 </a:t>
            </a:r>
            <a:r>
              <a:rPr lang="zh-CN" altLang="en-US" sz="1600">
                <a:ln>
                  <a:noFill/>
                </a:ln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尝试并行化</a:t>
            </a:r>
          </a:p>
        </p:txBody>
      </p:sp>
      <p:sp>
        <p:nvSpPr>
          <p:cNvPr id="13" name="圆角矩形 12"/>
          <p:cNvSpPr/>
          <p:nvPr>
            <p:custDataLst>
              <p:tags r:id="rId7"/>
            </p:custDataLst>
          </p:nvPr>
        </p:nvSpPr>
        <p:spPr>
          <a:xfrm>
            <a:off x="4293235" y="1519555"/>
            <a:ext cx="7195820" cy="1052830"/>
          </a:xfrm>
          <a:prstGeom prst="roundRect">
            <a:avLst>
              <a:gd name="adj" fmla="val 15681"/>
            </a:avLst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Extended Neural GPU / ByteNet / ConvS2S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将 CNN 作为编码器，支持输入并行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存在问题：</a:t>
            </a:r>
            <a:r>
              <a:rPr lang="zh-CN" altLang="en-US" sz="1200">
                <a:solidFill>
                  <a:schemeClr val="accent4">
                    <a:lumMod val="7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信息传递距离仍受限制（ConvS2S 是线性，ByteNet 是对数级），远距离依赖建模仍困难</a:t>
            </a: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4526915" y="2747010"/>
            <a:ext cx="6727825" cy="33718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>
              <a:buClrTx/>
              <a:buSzTx/>
              <a:buFontTx/>
            </a:pPr>
            <a:r>
              <a:rPr sz="1600">
                <a:ln>
                  <a:noFill/>
                </a:ln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Memory Network：</a:t>
            </a:r>
            <a:r>
              <a:rPr sz="1600">
                <a:ln>
                  <a:noFill/>
                </a:ln>
                <a:solidFill>
                  <a:schemeClr val="accent2"/>
                </a:solidFill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注意力机制</a:t>
            </a:r>
            <a:r>
              <a:rPr sz="1600">
                <a:ln>
                  <a:noFill/>
                </a:ln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替代 RNN 的递归</a:t>
            </a:r>
          </a:p>
        </p:txBody>
      </p:sp>
      <p:sp>
        <p:nvSpPr>
          <p:cNvPr id="15" name="圆角矩形 14"/>
          <p:cNvSpPr/>
          <p:nvPr>
            <p:custDataLst>
              <p:tags r:id="rId9"/>
            </p:custDataLst>
          </p:nvPr>
        </p:nvSpPr>
        <p:spPr>
          <a:xfrm>
            <a:off x="4293235" y="3066415"/>
            <a:ext cx="7195820" cy="1052830"/>
          </a:xfrm>
          <a:prstGeom prst="roundRect">
            <a:avLst>
              <a:gd name="adj" fmla="val 15681"/>
            </a:avLst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End-to-End Memory Network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不再依赖 RNN，使用多轮注意力从“记忆”中读取信息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存在问题：</a:t>
            </a:r>
            <a:r>
              <a:rPr lang="zh-CN" altLang="en-US" sz="1200">
                <a:solidFill>
                  <a:schemeClr val="accent4">
                    <a:lumMod val="7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仍然有多轮递归过程（multi-hop attention），并不高效</a:t>
            </a: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4508500" y="4328795"/>
            <a:ext cx="67456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ClrTx/>
              <a:buSzTx/>
              <a:buFontTx/>
            </a:pPr>
            <a:r>
              <a:rPr sz="1600"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Transformer：抛弃 RNN 和 CNN，只用</a:t>
            </a:r>
            <a:r>
              <a:rPr sz="1600">
                <a:solidFill>
                  <a:schemeClr val="tx1"/>
                </a:solidFill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 Self-Attention</a:t>
            </a:r>
            <a:r>
              <a:rPr lang="en-US" sz="1600">
                <a:solidFill>
                  <a:schemeClr val="tx1"/>
                </a:solidFill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 </a:t>
            </a:r>
            <a:r>
              <a:rPr lang="zh-CN" altLang="en-US" sz="1600">
                <a:solidFill>
                  <a:schemeClr val="accent2"/>
                </a:solidFill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+mn-ea"/>
              </a:rPr>
              <a:t>自注意力机制</a:t>
            </a:r>
          </a:p>
        </p:txBody>
      </p:sp>
      <p:sp>
        <p:nvSpPr>
          <p:cNvPr id="19" name="圆角矩形 18"/>
          <p:cNvSpPr/>
          <p:nvPr>
            <p:custDataLst>
              <p:tags r:id="rId11"/>
            </p:custDataLst>
          </p:nvPr>
        </p:nvSpPr>
        <p:spPr>
          <a:xfrm>
            <a:off x="4293235" y="4668520"/>
            <a:ext cx="7171690" cy="1387475"/>
          </a:xfrm>
          <a:prstGeom prst="roundRect">
            <a:avLst>
              <a:gd name="adj" fmla="val 13043"/>
            </a:avLst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Transformer 架构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完全基于 Self-Attention，输入每个位置彼此之间做注意力（Q*K），可以完全并行训练所有位置；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多头注意力（Multi-Head Attention）提升表达能力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↓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优点：</a:t>
            </a:r>
            <a:r>
              <a:rPr lang="zh-CN" altLang="en-US" sz="1200">
                <a:solidFill>
                  <a:schemeClr val="accent4">
                    <a:lumMod val="75000"/>
                  </a:schemeClr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并行训练高效；建模远距离依赖只需一次注意力操作（O(1)）；</a:t>
            </a:r>
          </a:p>
          <a:p>
            <a:pPr algn="ctr"/>
            <a:r>
              <a:rPr lang="zh-CN" altLang="en-US" sz="1200">
                <a:solidFill>
                  <a:schemeClr val="tx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在翻译、语言建模等任务上刷新 SOTA</a:t>
            </a:r>
          </a:p>
        </p:txBody>
      </p:sp>
      <p:cxnSp>
        <p:nvCxnSpPr>
          <p:cNvPr id="25" name="直接箭头连接符 24"/>
          <p:cNvCxnSpPr/>
          <p:nvPr>
            <p:custDataLst>
              <p:tags r:id="rId12"/>
            </p:custDataLst>
          </p:nvPr>
        </p:nvCxnSpPr>
        <p:spPr>
          <a:xfrm>
            <a:off x="7890510" y="2574925"/>
            <a:ext cx="0" cy="219075"/>
          </a:xfrm>
          <a:prstGeom prst="straightConnector1">
            <a:avLst/>
          </a:prstGeom>
          <a:ln w="28575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>
            <p:custDataLst>
              <p:tags r:id="rId13"/>
            </p:custDataLst>
          </p:nvPr>
        </p:nvCxnSpPr>
        <p:spPr>
          <a:xfrm>
            <a:off x="7890510" y="4139565"/>
            <a:ext cx="0" cy="219075"/>
          </a:xfrm>
          <a:prstGeom prst="straightConnector1">
            <a:avLst/>
          </a:prstGeom>
          <a:ln w="28575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3" name="肘形连接符 22"/>
          <p:cNvCxnSpPr/>
          <p:nvPr/>
        </p:nvCxnSpPr>
        <p:spPr>
          <a:xfrm flipV="1">
            <a:off x="3525520" y="2045970"/>
            <a:ext cx="759460" cy="3191510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974915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zh-CN" altLang="en-US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三种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不同的注意力机制</a:t>
            </a:r>
            <a:r>
              <a:rPr lang="en-US" altLang="zh-CN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en-US" altLang="zh-CN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Attention Mechanism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rcRect t="3050"/>
          <a:stretch>
            <a:fillRect/>
          </a:stretch>
        </p:blipFill>
        <p:spPr>
          <a:xfrm>
            <a:off x="556895" y="943610"/>
            <a:ext cx="10495280" cy="44869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6895" y="5474970"/>
            <a:ext cx="11097260" cy="1087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chemeClr val="dk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RNN 引入注意力机制是为了弥补信息瓶颈，但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仍是顺序处理</a:t>
            </a:r>
            <a:r>
              <a:rPr lang="zh-CN" altLang="en-US">
                <a:solidFill>
                  <a:schemeClr val="dk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；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chemeClr val="dk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Memory Network 把注意力用在“记忆检索”上，强调推理；但仍然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有多轮递归过程，并不高效</a:t>
            </a:r>
            <a:r>
              <a:rPr lang="zh-CN" altLang="en-US">
                <a:solidFill>
                  <a:schemeClr val="dk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；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Char char="•"/>
            </a:pPr>
            <a:r>
              <a:rPr lang="zh-CN" altLang="en-US">
                <a:solidFill>
                  <a:schemeClr val="dk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Transformer 的自注意力机制是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“全局互相关注”</a:t>
            </a:r>
            <a:r>
              <a:rPr lang="zh-CN" altLang="en-US">
                <a:solidFill>
                  <a:schemeClr val="dk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，</a:t>
            </a:r>
            <a:r>
              <a:rPr lang="zh-CN" altLang="en-US">
                <a:solidFill>
                  <a:schemeClr val="accent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完全摆脱了序列结构，支持并行</a:t>
            </a:r>
            <a:r>
              <a:rPr lang="zh-CN" altLang="en-US">
                <a:solidFill>
                  <a:schemeClr val="dk1"/>
                </a:solidFill>
                <a:latin typeface="PingFang SC Regular" panose="020B0400000000000000" charset="-122"/>
                <a:ea typeface="PingFang SC Regular" panose="020B0400000000000000" charset="-122"/>
              </a:rPr>
              <a:t>，是最底层的范式改变。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3550" y="184150"/>
            <a:ext cx="1022032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zh-CN" altLang="en-US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主线：创新</a:t>
            </a:r>
            <a:r>
              <a:rPr lang="zh-CN" altLang="en-US" sz="2400" b="1">
                <a:solidFill>
                  <a:schemeClr val="accent1"/>
                </a:solidFill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为何能取得革命性突破？</a:t>
            </a: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56895" y="1012190"/>
            <a:ext cx="11095990" cy="41751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-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《Attention is All You Need》核心创新点： </a:t>
            </a:r>
            <a:r>
              <a:rPr lang="zh-CN" altLang="en-US" sz="2000">
                <a:solidFill>
                  <a:schemeClr val="accent1"/>
                </a:solidFill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Transformer 架构</a:t>
            </a:r>
            <a:r>
              <a:rPr lang="zh-CN" altLang="en-US" sz="2000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和</a:t>
            </a:r>
            <a:r>
              <a:rPr lang="zh-CN" altLang="en-US" sz="2000">
                <a:solidFill>
                  <a:schemeClr val="accent1"/>
                </a:solidFill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Self-Attention自注意力机制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</a:t>
            </a:r>
            <a:endParaRPr lang="zh-CN" altLang="en-US" sz="2000" b="1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 Semibold" panose="020B0400000000000000" charset="-122"/>
              <a:ea typeface="PingFang SC Semibold" panose="020B0400000000000000" charset="-122"/>
              <a:cs typeface="PingFang SC Semibold" panose="020B0400000000000000" charset="-122"/>
              <a:sym typeface="+mn-ea"/>
            </a:endParaRPr>
          </a:p>
          <a:p>
            <a:pPr lvl="0" indent="-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AutoNum type="arabicPeriod"/>
            </a:pPr>
            <a:endParaRPr lang="zh-CN" altLang="en-US" sz="2000">
              <a:highlight>
                <a:srgbClr val="000000">
                  <a:alpha val="0"/>
                </a:srgbClr>
              </a:highlight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</a:pPr>
            <a:r>
              <a:rPr lang="zh-CN" altLang="en-US" sz="2000" b="1"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  <a:sym typeface="+mn-ea"/>
              </a:rPr>
              <a:t>思路</a:t>
            </a:r>
          </a:p>
          <a:p>
            <a:pPr lvl="0" indent="-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AutoNum type="arabicPeriod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以往模型的结构和处理逻辑，它们存在的问题/瓶颈——结构为何会导致瓶颈</a:t>
            </a: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?</a:t>
            </a:r>
            <a:endParaRPr lang="zh-CN" altLang="en-US" sz="2000">
              <a:highlight>
                <a:srgbClr val="000000">
                  <a:alpha val="0"/>
                </a:srgbClr>
              </a:highlight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  <a:p>
            <a:pPr lvl="2" indent="-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涉及</a:t>
            </a: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1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、</a:t>
            </a: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2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节：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Regular" panose="020B0400000000000000" charset="-122"/>
                <a:sym typeface="+mn-ea"/>
              </a:rPr>
              <a:t>Introduction</a:t>
            </a: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Regular" panose="020B0400000000000000" charset="-122"/>
                <a:sym typeface="+mn-ea"/>
              </a:rPr>
              <a:t> &amp; 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Regular" panose="020B0400000000000000" charset="-122"/>
                <a:sym typeface="+mn-ea"/>
              </a:rPr>
              <a:t>Backgroud</a:t>
            </a:r>
          </a:p>
          <a:p>
            <a:pPr marL="457200" lvl="0" indent="-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AutoNum type="arabicPeriod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论文中创新性提出的模型结构，这样的结构解决了什么问题，为什么可以解决？</a:t>
            </a:r>
          </a:p>
          <a:p>
            <a:pPr marL="914400" lvl="1" indent="-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核心：Transformer 架构和 Self-Attention自注意力机制</a:t>
            </a:r>
          </a:p>
          <a:p>
            <a:pPr marL="914400" lvl="1" indent="-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涉及</a:t>
            </a: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3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、</a:t>
            </a: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4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节：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Regular" panose="020B0400000000000000" charset="-122"/>
                <a:sym typeface="+mn-ea"/>
              </a:rPr>
              <a:t>Model Architecture</a:t>
            </a: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Regular" panose="020B0400000000000000" charset="-122"/>
                <a:sym typeface="+mn-ea"/>
              </a:rPr>
              <a:t> &amp; 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Regular" panose="020B0400000000000000" charset="-122"/>
                <a:sym typeface="+mn-ea"/>
              </a:rPr>
              <a:t>Why Self-Attention</a:t>
            </a:r>
          </a:p>
          <a:p>
            <a:pPr marL="914400" lvl="1" indent="-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endParaRPr lang="zh-CN" altLang="en-US" sz="2000" b="1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 Semibold" panose="020B0400000000000000" charset="-122"/>
              <a:ea typeface="PingFang SC Semibold" panose="020B0400000000000000" charset="-122"/>
              <a:cs typeface="PingFang SC Regular" panose="020B0400000000000000" charset="-122"/>
              <a:sym typeface="+mn-ea"/>
            </a:endParaRPr>
          </a:p>
          <a:p>
            <a:pPr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</a:pPr>
            <a:r>
              <a:rPr lang="zh-CN" altLang="en-US" sz="2000" b="1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  <a:sym typeface="+mn-ea"/>
              </a:rPr>
              <a:t>论文地址</a:t>
            </a:r>
          </a:p>
          <a:p>
            <a:pPr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Regular" panose="020B0400000000000000" charset="-122"/>
                <a:sym typeface="+mn-ea"/>
              </a:rPr>
              <a:t>https://arxiv.org/abs/1706.03762</a:t>
            </a:r>
            <a:endParaRPr lang="zh-CN" altLang="en-US" sz="2000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Regular" panose="020B0400000000000000" charset="-122"/>
              <a:sym typeface="+mn-ea"/>
            </a:endParaRPr>
          </a:p>
          <a:p>
            <a:pPr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</a:pPr>
            <a:endParaRPr lang="zh-CN" altLang="en-US" sz="2000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Regular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zh-CN" altLang="en-US" sz="2400" b="1">
                <a:solidFill>
                  <a:schemeClr val="accent1"/>
                </a:solidFill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Sequence Transduction Model</a:t>
            </a:r>
            <a:r>
              <a:rPr lang="en-US" altLang="zh-CN" sz="2400" b="1"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 </a:t>
            </a:r>
            <a:r>
              <a:rPr lang="zh-CN" altLang="en-US" sz="2400" b="1">
                <a:latin typeface="微软雅黑" charset="0"/>
                <a:ea typeface="微软雅黑" charset="0"/>
                <a:sym typeface="+mn-ea"/>
              </a:rPr>
              <a:t>序列转导模型</a:t>
            </a:r>
          </a:p>
        </p:txBody>
      </p:sp>
      <p:sp>
        <p:nvSpPr>
          <p:cNvPr id="24" name="文本框 23"/>
          <p:cNvSpPr txBox="1"/>
          <p:nvPr>
            <p:custDataLst>
              <p:tags r:id="rId3"/>
            </p:custDataLst>
          </p:nvPr>
        </p:nvSpPr>
        <p:spPr>
          <a:xfrm>
            <a:off x="556895" y="1012190"/>
            <a:ext cx="11095990" cy="46424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</a:pPr>
            <a:r>
              <a:rPr lang="zh-CN" altLang="en-US" sz="2000" b="1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什么是序列转导模型（Sequence Transduction Model）</a:t>
            </a:r>
          </a:p>
          <a:p>
            <a:pPr marL="800100" lvl="1" indent="-3429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——是处理序列数据的模型</a:t>
            </a:r>
          </a:p>
          <a:p>
            <a:pPr marL="800100" lvl="1" indent="-3429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序列数据：具有顺序关系的数据，每个元素的顺序对于数据的整体含义非常重要</a:t>
            </a:r>
          </a:p>
          <a:p>
            <a:pPr marL="800100" lvl="1" indent="-3429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典型的序列转导任务</a:t>
            </a:r>
            <a:endParaRPr lang="zh-CN" altLang="en-US" sz="2000">
              <a:highlight>
                <a:srgbClr val="000000">
                  <a:alpha val="0"/>
                </a:srgbClr>
              </a:highlight>
              <a:latin typeface="PingFang SC Semibold" panose="020B0400000000000000" charset="-122"/>
              <a:ea typeface="PingFang SC Semibold" panose="020B0400000000000000" charset="-122"/>
              <a:cs typeface="PingFang SC Semibold" panose="020B0400000000000000" charset="-122"/>
              <a:sym typeface="+mn-ea"/>
            </a:endParaRPr>
          </a:p>
          <a:p>
            <a:pPr marL="1257300" lvl="2" indent="-3429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 b="1"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  <a:sym typeface="+mn-ea"/>
              </a:rPr>
              <a:t>文本翻译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：翻译前的文本("How are you") -&gt; 翻译后的文本（</a:t>
            </a:r>
            <a:r>
              <a:rPr lang="en-US" altLang="zh-CN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“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你好吗？”）；</a:t>
            </a:r>
          </a:p>
          <a:p>
            <a:pPr marL="1257300" lvl="2" indent="-3429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 b="1"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  <a:sym typeface="+mn-ea"/>
              </a:rPr>
              <a:t>文本生成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：用户的输入文本("How are you?")  -&gt; AI生成的回复文本("I'm fine, thank you.")；</a:t>
            </a:r>
          </a:p>
          <a:p>
            <a:pPr marL="1257300" lvl="2" indent="-3429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 b="1"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  <a:sym typeface="+mn-ea"/>
              </a:rPr>
              <a:t>语音转文字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：一个音频片段 -&gt; 音频的文字转写；</a:t>
            </a:r>
          </a:p>
          <a:p>
            <a:pPr lvl="1" indent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</a:pPr>
            <a:endParaRPr lang="zh-CN" altLang="en-US" sz="2000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1172908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Feedforward </a:t>
            </a:r>
            <a:r>
              <a:rPr sz="2400" b="1">
                <a:latin typeface="微软雅黑" charset="0"/>
                <a:ea typeface="微软雅黑" charset="0"/>
                <a:sym typeface="+mn-ea"/>
              </a:rPr>
              <a:t>Neural Network</a:t>
            </a:r>
            <a:r>
              <a:rPr lang="zh-CN" sz="2400" b="1">
                <a:latin typeface="微软雅黑" charset="0"/>
                <a:ea typeface="微软雅黑" charset="0"/>
                <a:sym typeface="+mn-ea"/>
              </a:rPr>
              <a:t>（</a:t>
            </a:r>
            <a:r>
              <a:rPr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FNN</a:t>
            </a:r>
            <a:r>
              <a:rPr lang="zh-CN" sz="2400" b="1">
                <a:latin typeface="微软雅黑" charset="0"/>
                <a:ea typeface="微软雅黑" charset="0"/>
                <a:sym typeface="+mn-ea"/>
              </a:rPr>
              <a:t>）</a:t>
            </a:r>
            <a:r>
              <a:rPr sz="2400" b="1">
                <a:latin typeface="微软雅黑" charset="0"/>
                <a:ea typeface="微软雅黑" charset="0"/>
                <a:sym typeface="+mn-ea"/>
              </a:rPr>
              <a:t>前馈神经网络</a:t>
            </a:r>
            <a:endParaRPr lang="zh-CN" sz="2400" b="1">
              <a:latin typeface="微软雅黑" charset="0"/>
              <a:ea typeface="微软雅黑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56895" y="2105660"/>
            <a:ext cx="4914265" cy="2767330"/>
          </a:xfrm>
          <a:prstGeom prst="rect">
            <a:avLst/>
          </a:prstGeom>
        </p:spPr>
      </p:pic>
      <p:cxnSp>
        <p:nvCxnSpPr>
          <p:cNvPr id="53" name="直接箭头连接符 52"/>
          <p:cNvCxnSpPr/>
          <p:nvPr>
            <p:custDataLst>
              <p:tags r:id="rId4"/>
            </p:custDataLst>
          </p:nvPr>
        </p:nvCxnSpPr>
        <p:spPr>
          <a:xfrm flipV="1">
            <a:off x="8773160" y="4220210"/>
            <a:ext cx="0" cy="7747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/>
          <p:nvPr>
            <p:custDataLst>
              <p:tags r:id="rId5"/>
            </p:custDataLst>
          </p:nvPr>
        </p:nvCxnSpPr>
        <p:spPr>
          <a:xfrm flipV="1">
            <a:off x="8747760" y="2378710"/>
            <a:ext cx="0" cy="8128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>
            <p:custDataLst>
              <p:tags r:id="rId6"/>
            </p:custDataLst>
          </p:nvPr>
        </p:nvSpPr>
        <p:spPr>
          <a:xfrm>
            <a:off x="8487410" y="1842135"/>
            <a:ext cx="5842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y</a:t>
            </a:r>
            <a:endParaRPr lang="en-US" altLang="zh-CN" sz="2400" baseline="-25000"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7"/>
            </p:custDataLst>
          </p:nvPr>
        </p:nvSpPr>
        <p:spPr>
          <a:xfrm>
            <a:off x="8569960" y="5056505"/>
            <a:ext cx="12573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x</a:t>
            </a:r>
            <a:endParaRPr lang="en-US" altLang="zh-CN" sz="2400" baseline="-25000"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61" name="椭圆 60"/>
          <p:cNvSpPr/>
          <p:nvPr>
            <p:custDataLst>
              <p:tags r:id="rId8"/>
            </p:custDataLst>
          </p:nvPr>
        </p:nvSpPr>
        <p:spPr>
          <a:xfrm>
            <a:off x="8328660" y="3280410"/>
            <a:ext cx="838200" cy="8382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9"/>
            </p:custDataLst>
          </p:nvPr>
        </p:nvSpPr>
        <p:spPr>
          <a:xfrm>
            <a:off x="8284210" y="4370705"/>
            <a:ext cx="12573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W</a:t>
            </a:r>
          </a:p>
        </p:txBody>
      </p:sp>
      <p:sp>
        <p:nvSpPr>
          <p:cNvPr id="92" name="文本框 91"/>
          <p:cNvSpPr txBox="1"/>
          <p:nvPr>
            <p:custDataLst>
              <p:tags r:id="rId10"/>
            </p:custDataLst>
          </p:nvPr>
        </p:nvSpPr>
        <p:spPr>
          <a:xfrm>
            <a:off x="8373110" y="2572385"/>
            <a:ext cx="12573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V</a:t>
            </a:r>
          </a:p>
        </p:txBody>
      </p:sp>
      <p:sp>
        <p:nvSpPr>
          <p:cNvPr id="13" name="文本框 12"/>
          <p:cNvSpPr txBox="1"/>
          <p:nvPr>
            <p:custDataLst>
              <p:tags r:id="rId11"/>
            </p:custDataLst>
          </p:nvPr>
        </p:nvSpPr>
        <p:spPr>
          <a:xfrm>
            <a:off x="6872098" y="5118307"/>
            <a:ext cx="1112382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latin typeface="微软雅黑" charset="0"/>
                <a:ea typeface="微软雅黑" charset="0"/>
                <a:sym typeface="+mn-ea"/>
              </a:rPr>
              <a:t>输入层</a:t>
            </a:r>
          </a:p>
        </p:txBody>
      </p:sp>
      <p:sp>
        <p:nvSpPr>
          <p:cNvPr id="4" name="文本框 3"/>
          <p:cNvSpPr txBox="1"/>
          <p:nvPr>
            <p:custDataLst>
              <p:tags r:id="rId12"/>
            </p:custDataLst>
          </p:nvPr>
        </p:nvSpPr>
        <p:spPr>
          <a:xfrm>
            <a:off x="6843395" y="3552825"/>
            <a:ext cx="12388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latin typeface="微软雅黑" charset="0"/>
                <a:ea typeface="微软雅黑" charset="0"/>
                <a:sym typeface="+mn-ea"/>
              </a:rPr>
              <a:t>隐藏层</a:t>
            </a:r>
          </a:p>
        </p:txBody>
      </p:sp>
      <p:sp>
        <p:nvSpPr>
          <p:cNvPr id="5" name="文本框 4"/>
          <p:cNvSpPr txBox="1"/>
          <p:nvPr>
            <p:custDataLst>
              <p:tags r:id="rId13"/>
            </p:custDataLst>
          </p:nvPr>
        </p:nvSpPr>
        <p:spPr>
          <a:xfrm>
            <a:off x="6862445" y="1958975"/>
            <a:ext cx="12388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latin typeface="微软雅黑" charset="0"/>
                <a:ea typeface="微软雅黑" charset="0"/>
                <a:sym typeface="+mn-ea"/>
              </a:rPr>
              <a:t>输出层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1172908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Feedforward </a:t>
            </a:r>
            <a:r>
              <a:rPr sz="2400" b="1">
                <a:latin typeface="微软雅黑" charset="0"/>
                <a:ea typeface="微软雅黑" charset="0"/>
                <a:sym typeface="+mn-ea"/>
              </a:rPr>
              <a:t>Neural Network</a:t>
            </a:r>
            <a:r>
              <a:rPr lang="zh-CN" sz="2400" b="1">
                <a:latin typeface="微软雅黑" charset="0"/>
                <a:ea typeface="微软雅黑" charset="0"/>
                <a:sym typeface="+mn-ea"/>
              </a:rPr>
              <a:t>（</a:t>
            </a:r>
            <a:r>
              <a:rPr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FNN</a:t>
            </a:r>
            <a:r>
              <a:rPr lang="zh-CN" sz="2400" b="1">
                <a:latin typeface="微软雅黑" charset="0"/>
                <a:ea typeface="微软雅黑" charset="0"/>
                <a:sym typeface="+mn-ea"/>
              </a:rPr>
              <a:t>）</a:t>
            </a:r>
            <a:r>
              <a:rPr sz="2400" b="1">
                <a:latin typeface="微软雅黑" charset="0"/>
                <a:ea typeface="微软雅黑" charset="0"/>
                <a:sym typeface="+mn-ea"/>
              </a:rPr>
              <a:t>前馈神经网络</a:t>
            </a:r>
            <a:endParaRPr lang="zh-CN" sz="2400" b="1">
              <a:latin typeface="微软雅黑" charset="0"/>
              <a:ea typeface="微软雅黑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56895" y="2105660"/>
            <a:ext cx="4914265" cy="276733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838190" y="1565275"/>
            <a:ext cx="6129655" cy="49847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输入：水是有毒的</a:t>
            </a:r>
            <a:endParaRPr lang="zh-CN" altLang="en-US"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Semibold" panose="020B0400000000000000" charset="-122"/>
            </a:endParaRPr>
          </a:p>
          <a:p>
            <a:endParaRPr lang="zh-CN" altLang="en-US"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Semibold" panose="020B0400000000000000" charset="-122"/>
            </a:endParaRPr>
          </a:p>
          <a:p>
            <a:r>
              <a:rPr lang="zh-CN" altLang="en-US" b="1"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</a:rPr>
              <a:t>步骤一：分词（Tokenization）</a:t>
            </a:r>
          </a:p>
          <a:p>
            <a:r>
              <a:rPr lang="zh-CN" altLang="en-US" sz="16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</a:rPr>
              <a:t>["水", "是", "有毒", "的"]</a:t>
            </a:r>
          </a:p>
          <a:p>
            <a:endParaRPr lang="zh-CN" altLang="en-US"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Semibold" panose="020B0400000000000000" charset="-122"/>
            </a:endParaRPr>
          </a:p>
          <a:p>
            <a:r>
              <a:rPr lang="zh-CN" altLang="en-US" b="1"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</a:rPr>
              <a:t>步骤二：词向量表示（Embedding）</a:t>
            </a:r>
          </a:p>
          <a:p>
            <a:r>
              <a:rPr lang="zh-CN" altLang="en-US" sz="16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</a:rPr>
              <a:t>"水"    → [0.2, -0.1,  0.3, 0.0]  </a:t>
            </a:r>
          </a:p>
          <a:p>
            <a:r>
              <a:rPr lang="zh-CN" altLang="en-US" sz="16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</a:rPr>
              <a:t>"是"    → [0.0,  0.5, -0.2, 0.1]  </a:t>
            </a:r>
          </a:p>
          <a:p>
            <a:r>
              <a:rPr lang="zh-CN" altLang="en-US" sz="16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</a:rPr>
              <a:t>"有毒"  → [0.9, -0.3,  0.4, 0.2]  </a:t>
            </a:r>
          </a:p>
          <a:p>
            <a:r>
              <a:rPr lang="zh-CN" altLang="en-US" sz="16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</a:rPr>
              <a:t>"的"    → [0.1,  0.0,  0.0, 0.1]</a:t>
            </a:r>
          </a:p>
          <a:p>
            <a:endParaRPr lang="zh-CN" altLang="en-US"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Semibold" panose="020B0400000000000000" charset="-122"/>
            </a:endParaRPr>
          </a:p>
          <a:p>
            <a:r>
              <a:rPr lang="zh-CN" altLang="en-US" b="1"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</a:rPr>
              <a:t>步骤三：合并词向量（平均或拼接）</a:t>
            </a:r>
          </a:p>
          <a:p>
            <a:r>
              <a:rPr lang="zh-CN" altLang="en-US" sz="16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平均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600">
                <a:solidFill>
                  <a:schemeClr val="accent6">
                    <a:lumMod val="75000"/>
                  </a:schemeClr>
                </a:solidFill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</a:rPr>
              <a:t>完全丢掉了词语的顺序</a:t>
            </a:r>
          </a:p>
          <a:p>
            <a:r>
              <a:rPr lang="zh-CN" altLang="en-US" sz="16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</a:rPr>
              <a:t>拼接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600">
                <a:solidFill>
                  <a:schemeClr val="accent6">
                    <a:lumMod val="75000"/>
                  </a:schemeClr>
                </a:solidFill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FNN 需要固定维度的输入，对不同长度的句子处理效率低下</a:t>
            </a:r>
            <a:endParaRPr lang="zh-CN" altLang="en-US" sz="1600"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Semibold" panose="020B0400000000000000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600">
                <a:solidFill>
                  <a:schemeClr val="accent6">
                    <a:lumMod val="75000"/>
                  </a:schemeClr>
                </a:solidFill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</a:rPr>
              <a:t>仍然会将句子视作一个整体来处理，无法理解真正的“谁先谁后”的关系；</a:t>
            </a:r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sz="1600">
              <a:solidFill>
                <a:schemeClr val="accent6">
                  <a:lumMod val="75000"/>
                </a:schemeClr>
              </a:solidFill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Semibold" panose="020B0400000000000000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819140" y="1047115"/>
            <a:ext cx="511175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为什么不适合序列转导任务？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Recurrent </a:t>
            </a:r>
            <a:r>
              <a:rPr lang="en-US" sz="2400" b="1">
                <a:latin typeface="微软雅黑" charset="0"/>
                <a:ea typeface="微软雅黑" charset="0"/>
                <a:sym typeface="+mn-ea"/>
              </a:rPr>
              <a:t>Neural Network (</a:t>
            </a:r>
            <a:r>
              <a:rPr lang="en-US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RNN</a:t>
            </a:r>
            <a:r>
              <a:rPr lang="en-US" sz="2400" b="1">
                <a:latin typeface="微软雅黑" charset="0"/>
                <a:ea typeface="微软雅黑" charset="0"/>
                <a:sym typeface="+mn-ea"/>
              </a:rPr>
              <a:t>) </a:t>
            </a:r>
            <a:r>
              <a:rPr lang="zh-CN" altLang="en-US" sz="2400" b="1">
                <a:latin typeface="微软雅黑" charset="0"/>
                <a:ea typeface="微软雅黑" charset="0"/>
                <a:sym typeface="+mn-ea"/>
              </a:rPr>
              <a:t>循环神经网络</a:t>
            </a:r>
          </a:p>
        </p:txBody>
      </p:sp>
      <p:sp>
        <p:nvSpPr>
          <p:cNvPr id="24" name="文本框 23"/>
          <p:cNvSpPr txBox="1"/>
          <p:nvPr>
            <p:custDataLst>
              <p:tags r:id="rId3"/>
            </p:custDataLst>
          </p:nvPr>
        </p:nvSpPr>
        <p:spPr>
          <a:xfrm>
            <a:off x="556895" y="1012190"/>
            <a:ext cx="11095990" cy="42411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</a:pPr>
            <a:r>
              <a:rPr lang="en-US" altLang="zh-CN" sz="2000" b="1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RNN </a:t>
            </a:r>
            <a:r>
              <a:rPr lang="zh-CN" altLang="en-US" sz="2000" b="1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解决的问题：</a:t>
            </a:r>
          </a:p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能够建模词序：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RNN 是按时间顺序（token 顺序）逐个处理输入的；</a:t>
            </a:r>
            <a:endParaRPr lang="zh-CN" altLang="en-US" sz="2000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Semibold" panose="020B0400000000000000" charset="-122"/>
              <a:sym typeface="+mn-ea"/>
            </a:endParaRPr>
          </a:p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能够建模上下文依赖：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RNN 是逐个喂入词语，并且会有“记忆”机制；</a:t>
            </a:r>
            <a:endParaRPr lang="zh-CN" altLang="en-US" sz="2000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Semibold" panose="020B0400000000000000" charset="-122"/>
              <a:sym typeface="+mn-ea"/>
            </a:endParaRPr>
          </a:p>
          <a:p>
            <a:pPr marL="342900" indent="-342900" algn="l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支持不定长输入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：</a:t>
            </a:r>
            <a:r>
              <a:rPr lang="zh-CN" altLang="en-US" sz="2000"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" panose="020B0400000000000000" charset="-122"/>
                <a:sym typeface="+mn-ea"/>
              </a:rPr>
              <a:t>不再需要 FNN 那种固定长度的输入格式，句子多长都行；</a:t>
            </a:r>
            <a:endParaRPr lang="zh-CN" altLang="en-US" sz="2000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" panose="020B0400000000000000" charset="-122"/>
              <a:sym typeface="+mn-ea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56895" y="6059170"/>
            <a:ext cx="110286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56895" y="6136640"/>
            <a:ext cx="110959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200">
                <a:solidFill>
                  <a:schemeClr val="bg1">
                    <a:lumMod val="50000"/>
                  </a:schemeClr>
                </a:solidFill>
              </a:rPr>
              <a:t>Williams, R. J., &amp; Zipser, D. (1989). A learning algorithm for continually running fully recurrent neural networks. Neural computation, 1(2), 270-280.</a:t>
            </a:r>
          </a:p>
          <a:p>
            <a:r>
              <a:rPr lang="zh-CN" altLang="en-US" sz="1200">
                <a:solidFill>
                  <a:schemeClr val="bg1">
                    <a:lumMod val="50000"/>
                  </a:schemeClr>
                </a:solidFill>
              </a:rPr>
              <a:t>Elman, J. L. (1990). Finding structure in time. Cognitive science, 14(2), 179-211.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矩形 101"/>
          <p:cNvSpPr/>
          <p:nvPr/>
        </p:nvSpPr>
        <p:spPr>
          <a:xfrm>
            <a:off x="6985635" y="2185035"/>
            <a:ext cx="4862195" cy="44297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235825" y="1910080"/>
            <a:ext cx="4407535" cy="47428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endParaRPr lang="en-US" altLang="zh-CN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x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: 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时间步的输入</a:t>
            </a: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h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: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时间步的状态</a:t>
            </a: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y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t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: 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时间步的输出（也可能没有）</a:t>
            </a:r>
            <a:endParaRPr lang="en-US" altLang="zh-CN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zh-CN" altLang="en-US" sz="2000" b="1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U, V, W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: 权重矩阵</a:t>
            </a:r>
            <a:endParaRPr lang="en-US" altLang="zh-CN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h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t</a:t>
            </a:r>
            <a:r>
              <a:rPr lang="zh-CN" altLang="en-US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中的</a:t>
            </a: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g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：激活函数，如ReLU，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sigmoid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，用于引入非线性，增强表达能力；同时限制数值范围，避免梯度爆炸/消失。</a:t>
            </a: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y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t</a:t>
            </a:r>
            <a:r>
              <a:rPr lang="zh-CN" altLang="en-US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中的</a:t>
            </a: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g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：视任务而定，比如如果是分类问题，可能是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softmax 函数，用于把输出转成概率分布。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6985635" y="1021080"/>
            <a:ext cx="3481070" cy="979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h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= g(Wx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+ Uh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t-1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)</a:t>
            </a:r>
            <a:endParaRPr lang="en-US" altLang="zh-CN" sz="24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fontAlgn="auto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y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= g(Vh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)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3478530" y="2066290"/>
            <a:ext cx="1543050" cy="3663950"/>
            <a:chOff x="3440" y="3224"/>
            <a:chExt cx="2430" cy="5770"/>
          </a:xfrm>
        </p:grpSpPr>
        <p:cxnSp>
          <p:nvCxnSpPr>
            <p:cNvPr id="53" name="直接箭头连接符 52"/>
            <p:cNvCxnSpPr/>
            <p:nvPr>
              <p:custDataLst>
                <p:tags r:id="rId8"/>
              </p:custDataLst>
            </p:nvPr>
          </p:nvCxnSpPr>
          <p:spPr>
            <a:xfrm flipV="1">
              <a:off x="4210" y="6952"/>
              <a:ext cx="0" cy="122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57" name="直接箭头连接符 56"/>
            <p:cNvCxnSpPr/>
            <p:nvPr>
              <p:custDataLst>
                <p:tags r:id="rId9"/>
              </p:custDataLst>
            </p:nvPr>
          </p:nvCxnSpPr>
          <p:spPr>
            <a:xfrm flipV="1">
              <a:off x="4170" y="4052"/>
              <a:ext cx="0" cy="128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58" name="文本框 57"/>
            <p:cNvSpPr txBox="1"/>
            <p:nvPr>
              <p:custDataLst>
                <p:tags r:id="rId10"/>
              </p:custDataLst>
            </p:nvPr>
          </p:nvSpPr>
          <p:spPr>
            <a:xfrm>
              <a:off x="3828" y="3224"/>
              <a:ext cx="920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400">
                  <a:latin typeface="微软雅黑" charset="0"/>
                  <a:ea typeface="微软雅黑" charset="0"/>
                  <a:sym typeface="+mn-ea"/>
                </a:rPr>
                <a:t>y</a:t>
              </a:r>
              <a:endParaRPr lang="en-US" altLang="zh-CN" sz="2400" baseline="-25000">
                <a:latin typeface="微软雅黑" charset="0"/>
                <a:ea typeface="微软雅黑" charset="0"/>
                <a:sym typeface="+mn-ea"/>
              </a:endParaRPr>
            </a:p>
          </p:txBody>
        </p:sp>
        <p:sp>
          <p:nvSpPr>
            <p:cNvPr id="59" name="文本框 58"/>
            <p:cNvSpPr txBox="1"/>
            <p:nvPr>
              <p:custDataLst>
                <p:tags r:id="rId11"/>
              </p:custDataLst>
            </p:nvPr>
          </p:nvSpPr>
          <p:spPr>
            <a:xfrm>
              <a:off x="3890" y="8269"/>
              <a:ext cx="1980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400">
                  <a:latin typeface="微软雅黑" charset="0"/>
                  <a:ea typeface="微软雅黑" charset="0"/>
                  <a:sym typeface="+mn-ea"/>
                </a:rPr>
                <a:t>x</a:t>
              </a:r>
              <a:endParaRPr lang="en-US" altLang="zh-CN" sz="2400" baseline="-25000">
                <a:latin typeface="微软雅黑" charset="0"/>
                <a:ea typeface="微软雅黑" charset="0"/>
                <a:sym typeface="+mn-ea"/>
              </a:endParaRPr>
            </a:p>
          </p:txBody>
        </p:sp>
        <p:sp>
          <p:nvSpPr>
            <p:cNvPr id="61" name="椭圆 60"/>
            <p:cNvSpPr/>
            <p:nvPr>
              <p:custDataLst>
                <p:tags r:id="rId12"/>
              </p:custDataLst>
            </p:nvPr>
          </p:nvSpPr>
          <p:spPr>
            <a:xfrm>
              <a:off x="3510" y="5472"/>
              <a:ext cx="1320" cy="1320"/>
            </a:xfrm>
            <a:prstGeom prst="ellips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文本框 90"/>
            <p:cNvSpPr txBox="1"/>
            <p:nvPr>
              <p:custDataLst>
                <p:tags r:id="rId13"/>
              </p:custDataLst>
            </p:nvPr>
          </p:nvSpPr>
          <p:spPr>
            <a:xfrm>
              <a:off x="3440" y="7189"/>
              <a:ext cx="1980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000" b="1">
                  <a:solidFill>
                    <a:schemeClr val="accent1"/>
                  </a:solidFill>
                  <a:latin typeface="微软雅黑" charset="0"/>
                  <a:ea typeface="微软雅黑" charset="0"/>
                  <a:sym typeface="+mn-ea"/>
                </a:rPr>
                <a:t>W</a:t>
              </a:r>
            </a:p>
          </p:txBody>
        </p:sp>
        <p:sp>
          <p:nvSpPr>
            <p:cNvPr id="92" name="文本框 91"/>
            <p:cNvSpPr txBox="1"/>
            <p:nvPr>
              <p:custDataLst>
                <p:tags r:id="rId14"/>
              </p:custDataLst>
            </p:nvPr>
          </p:nvSpPr>
          <p:spPr>
            <a:xfrm>
              <a:off x="3580" y="4357"/>
              <a:ext cx="1980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000" b="1">
                  <a:solidFill>
                    <a:schemeClr val="accent1"/>
                  </a:solidFill>
                  <a:latin typeface="微软雅黑" charset="0"/>
                  <a:ea typeface="微软雅黑" charset="0"/>
                  <a:sym typeface="+mn-ea"/>
                </a:rPr>
                <a:t>V</a:t>
              </a:r>
            </a:p>
          </p:txBody>
        </p:sp>
      </p:grpSp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Recurrent </a:t>
            </a:r>
            <a:r>
              <a:rPr lang="en-US" sz="2400" b="1">
                <a:latin typeface="微软雅黑" charset="0"/>
                <a:ea typeface="微软雅黑" charset="0"/>
                <a:sym typeface="+mn-ea"/>
              </a:rPr>
              <a:t>Neural Network (</a:t>
            </a:r>
            <a:r>
              <a:rPr lang="en-US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RNN</a:t>
            </a:r>
            <a:r>
              <a:rPr lang="en-US" sz="2400" b="1">
                <a:latin typeface="微软雅黑" charset="0"/>
                <a:ea typeface="微软雅黑" charset="0"/>
                <a:sym typeface="+mn-ea"/>
              </a:rPr>
              <a:t>) </a:t>
            </a:r>
            <a:r>
              <a:rPr lang="zh-CN" altLang="en-US" sz="2400" b="1">
                <a:latin typeface="微软雅黑" charset="0"/>
                <a:ea typeface="微软雅黑" charset="0"/>
                <a:sym typeface="+mn-ea"/>
              </a:rPr>
              <a:t>循环神经网络</a:t>
            </a: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566548" y="5312617"/>
            <a:ext cx="1112382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latin typeface="微软雅黑" charset="0"/>
                <a:ea typeface="微软雅黑" charset="0"/>
                <a:sym typeface="+mn-ea"/>
              </a:rPr>
              <a:t>输入层</a:t>
            </a:r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556895" y="3747135"/>
            <a:ext cx="12388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latin typeface="微软雅黑" charset="0"/>
                <a:ea typeface="微软雅黑" charset="0"/>
                <a:sym typeface="+mn-ea"/>
              </a:rPr>
              <a:t>隐藏层</a:t>
            </a: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556895" y="2153285"/>
            <a:ext cx="123888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latin typeface="微软雅黑" charset="0"/>
                <a:ea typeface="微软雅黑" charset="0"/>
                <a:sym typeface="+mn-ea"/>
              </a:rPr>
              <a:t>输出层</a:t>
            </a:r>
          </a:p>
        </p:txBody>
      </p:sp>
      <p:cxnSp>
        <p:nvCxnSpPr>
          <p:cNvPr id="7" name="曲线连接符 6"/>
          <p:cNvCxnSpPr/>
          <p:nvPr/>
        </p:nvCxnSpPr>
        <p:spPr>
          <a:xfrm rot="16200000" flipH="1">
            <a:off x="4093845" y="3910965"/>
            <a:ext cx="593090" cy="3175"/>
          </a:xfrm>
          <a:prstGeom prst="curvedConnector5">
            <a:avLst>
              <a:gd name="adj1" fmla="val -58832"/>
              <a:gd name="adj2" fmla="val 30010000"/>
              <a:gd name="adj3" fmla="val 160546"/>
            </a:avLst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5402580" y="3708400"/>
            <a:ext cx="12573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U</a:t>
            </a: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4389120" y="3708400"/>
            <a:ext cx="12573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h</a:t>
            </a:r>
            <a:endParaRPr lang="en-US" altLang="zh-CN" sz="2400" baseline="-25000">
              <a:latin typeface="微软雅黑" charset="0"/>
              <a:ea typeface="微软雅黑" charset="0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矩形 101"/>
          <p:cNvSpPr/>
          <p:nvPr/>
        </p:nvSpPr>
        <p:spPr>
          <a:xfrm>
            <a:off x="6985635" y="2185035"/>
            <a:ext cx="4862195" cy="44297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235825" y="1910080"/>
            <a:ext cx="4407535" cy="47428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endParaRPr lang="en-US" altLang="zh-CN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x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: 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时间步的输入</a:t>
            </a: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h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: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 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时间步的状态</a:t>
            </a: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y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t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: t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时间步的输出（也可能没有）</a:t>
            </a:r>
            <a:endParaRPr lang="en-US" altLang="zh-CN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zh-CN" altLang="en-US" sz="2000" b="1">
                <a:latin typeface="PingFang SC Semibold" panose="020B0400000000000000" charset="-122"/>
                <a:ea typeface="PingFang SC Semibold" panose="020B0400000000000000" charset="-122"/>
                <a:cs typeface="PingFang SC Regular" panose="020B0400000000000000" charset="-122"/>
              </a:rPr>
              <a:t>U, V, W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: 权重矩阵</a:t>
            </a:r>
            <a:endParaRPr lang="en-US" altLang="zh-CN" sz="20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h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t</a:t>
            </a:r>
            <a:r>
              <a:rPr lang="zh-CN" altLang="en-US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中的</a:t>
            </a: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g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：激活函数，如ReLU，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sigmoid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，用于引入非线性，增强表达能力；同时限制数值范围，避免梯度爆炸/消失。</a:t>
            </a:r>
          </a:p>
          <a:p>
            <a:pPr indent="0" fontAlgn="auto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y</a:t>
            </a:r>
            <a:r>
              <a:rPr lang="en-US" altLang="zh-CN" sz="2000" b="1" baseline="-25000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t</a:t>
            </a:r>
            <a:r>
              <a:rPr lang="zh-CN" altLang="en-US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中的</a:t>
            </a:r>
            <a:r>
              <a:rPr lang="en-US" altLang="zh-CN" sz="2000" b="1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g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：视任务而定，比如如果是分类问题，可能是</a:t>
            </a:r>
            <a:r>
              <a:rPr lang="en-US" altLang="zh-CN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</a:t>
            </a:r>
            <a:r>
              <a:rPr lang="zh-CN" altLang="en-US" sz="2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softmax 函数，用于把输出转成概率分布。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6985635" y="1021080"/>
            <a:ext cx="3481070" cy="979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h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= g(Wx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+ Uh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t-1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)</a:t>
            </a:r>
            <a:endParaRPr lang="en-US" altLang="zh-CN" sz="2400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 fontAlgn="auto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y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 = g(Vh</a:t>
            </a:r>
            <a:r>
              <a:rPr lang="en-US" altLang="zh-CN" sz="2400" baseline="-250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t</a:t>
            </a:r>
            <a:r>
              <a:rPr lang="en-US" altLang="zh-CN" sz="2400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  <a:sym typeface="+mn-ea"/>
              </a:rPr>
              <a:t>)</a:t>
            </a:r>
          </a:p>
        </p:txBody>
      </p:sp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Recurrent </a:t>
            </a:r>
            <a:r>
              <a:rPr lang="en-US" sz="2400" b="1">
                <a:latin typeface="微软雅黑" charset="0"/>
                <a:ea typeface="微软雅黑" charset="0"/>
                <a:sym typeface="+mn-ea"/>
              </a:rPr>
              <a:t>Neural Network (</a:t>
            </a:r>
            <a:r>
              <a:rPr lang="en-US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RNN</a:t>
            </a:r>
            <a:r>
              <a:rPr lang="en-US" sz="2400" b="1">
                <a:latin typeface="微软雅黑" charset="0"/>
                <a:ea typeface="微软雅黑" charset="0"/>
                <a:sym typeface="+mn-ea"/>
              </a:rPr>
              <a:t>) </a:t>
            </a:r>
            <a:r>
              <a:rPr lang="zh-CN" altLang="en-US" sz="2400" b="1">
                <a:latin typeface="微软雅黑" charset="0"/>
                <a:ea typeface="微软雅黑" charset="0"/>
                <a:sym typeface="+mn-ea"/>
              </a:rPr>
              <a:t>循环神经网络</a:t>
            </a:r>
          </a:p>
        </p:txBody>
      </p:sp>
      <p:sp>
        <p:nvSpPr>
          <p:cNvPr id="39" name="文本框 38"/>
          <p:cNvSpPr txBox="1"/>
          <p:nvPr>
            <p:custDataLst>
              <p:tags r:id="rId3"/>
            </p:custDataLst>
          </p:nvPr>
        </p:nvSpPr>
        <p:spPr>
          <a:xfrm>
            <a:off x="6330315" y="3608070"/>
            <a:ext cx="11944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latin typeface="微软雅黑" charset="0"/>
                <a:ea typeface="微软雅黑" charset="0"/>
                <a:sym typeface="+mn-ea"/>
              </a:rPr>
              <a:t>……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752475" y="1718310"/>
            <a:ext cx="1398905" cy="4265079"/>
            <a:chOff x="4550" y="1516"/>
            <a:chExt cx="2490" cy="7591"/>
          </a:xfrm>
        </p:grpSpPr>
        <p:grpSp>
          <p:nvGrpSpPr>
            <p:cNvPr id="18" name="组合 17"/>
            <p:cNvGrpSpPr/>
            <p:nvPr/>
          </p:nvGrpSpPr>
          <p:grpSpPr>
            <a:xfrm>
              <a:off x="4800" y="1516"/>
              <a:ext cx="2240" cy="7591"/>
              <a:chOff x="4800" y="1516"/>
              <a:chExt cx="2240" cy="7591"/>
            </a:xfrm>
          </p:grpSpPr>
          <p:cxnSp>
            <p:nvCxnSpPr>
              <p:cNvPr id="6" name="直接箭头连接符 5"/>
              <p:cNvCxnSpPr/>
              <p:nvPr>
                <p:custDataLst>
                  <p:tags r:id="rId50"/>
                </p:custDataLst>
              </p:nvPr>
            </p:nvCxnSpPr>
            <p:spPr>
              <a:xfrm flipV="1">
                <a:off x="5250" y="6080"/>
                <a:ext cx="0" cy="122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sp>
            <p:nvSpPr>
              <p:cNvPr id="7" name="文本框 6"/>
              <p:cNvSpPr txBox="1"/>
              <p:nvPr>
                <p:custDataLst>
                  <p:tags r:id="rId51"/>
                </p:custDataLst>
              </p:nvPr>
            </p:nvSpPr>
            <p:spPr>
              <a:xfrm>
                <a:off x="4800" y="8288"/>
                <a:ext cx="1980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zh-CN" altLang="en-US" sz="2400">
                    <a:latin typeface="微软雅黑" charset="0"/>
                    <a:ea typeface="微软雅黑" charset="0"/>
                    <a:sym typeface="+mn-ea"/>
                  </a:rPr>
                  <a:t>我</a:t>
                </a:r>
              </a:p>
            </p:txBody>
          </p:sp>
          <p:cxnSp>
            <p:nvCxnSpPr>
              <p:cNvPr id="9" name="直接箭头连接符 8"/>
              <p:cNvCxnSpPr/>
              <p:nvPr>
                <p:custDataLst>
                  <p:tags r:id="rId52"/>
                </p:custDataLst>
              </p:nvPr>
            </p:nvCxnSpPr>
            <p:spPr>
              <a:xfrm>
                <a:off x="5990" y="5260"/>
                <a:ext cx="920" cy="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sp>
            <p:nvSpPr>
              <p:cNvPr id="10" name="文本框 9"/>
              <p:cNvSpPr txBox="1"/>
              <p:nvPr>
                <p:custDataLst>
                  <p:tags r:id="rId53"/>
                </p:custDataLst>
              </p:nvPr>
            </p:nvSpPr>
            <p:spPr>
              <a:xfrm>
                <a:off x="6050" y="4432"/>
                <a:ext cx="990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 sz="2400">
                    <a:latin typeface="微软雅黑" charset="0"/>
                    <a:ea typeface="微软雅黑" charset="0"/>
                    <a:sym typeface="+mn-ea"/>
                  </a:rPr>
                  <a:t>h</a:t>
                </a:r>
                <a:r>
                  <a:rPr lang="en-US" altLang="zh-CN" sz="2400" baseline="-25000">
                    <a:latin typeface="微软雅黑" charset="0"/>
                    <a:ea typeface="微软雅黑" charset="0"/>
                    <a:sym typeface="+mn-ea"/>
                  </a:rPr>
                  <a:t>1</a:t>
                </a:r>
              </a:p>
            </p:txBody>
          </p:sp>
          <p:cxnSp>
            <p:nvCxnSpPr>
              <p:cNvPr id="11" name="直接箭头连接符 10"/>
              <p:cNvCxnSpPr/>
              <p:nvPr>
                <p:custDataLst>
                  <p:tags r:id="rId54"/>
                </p:custDataLst>
              </p:nvPr>
            </p:nvCxnSpPr>
            <p:spPr>
              <a:xfrm flipV="1">
                <a:off x="5210" y="3180"/>
                <a:ext cx="0" cy="128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>
                <p:custDataLst>
                  <p:tags r:id="rId55"/>
                </p:custDataLst>
              </p:nvPr>
            </p:nvSpPr>
            <p:spPr>
              <a:xfrm>
                <a:off x="4800" y="2335"/>
                <a:ext cx="920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 sz="2400">
                    <a:latin typeface="微软雅黑" charset="0"/>
                    <a:ea typeface="微软雅黑" charset="0"/>
                    <a:sym typeface="+mn-ea"/>
                  </a:rPr>
                  <a:t>y</a:t>
                </a:r>
                <a:r>
                  <a:rPr lang="en-US" altLang="zh-CN" sz="2400" baseline="-25000">
                    <a:latin typeface="微软雅黑" charset="0"/>
                    <a:ea typeface="微软雅黑" charset="0"/>
                    <a:sym typeface="+mn-ea"/>
                  </a:rPr>
                  <a:t>1</a:t>
                </a:r>
              </a:p>
            </p:txBody>
          </p:sp>
          <p:sp>
            <p:nvSpPr>
              <p:cNvPr id="13" name="文本框 12"/>
              <p:cNvSpPr txBox="1"/>
              <p:nvPr>
                <p:custDataLst>
                  <p:tags r:id="rId56"/>
                </p:custDataLst>
              </p:nvPr>
            </p:nvSpPr>
            <p:spPr>
              <a:xfrm>
                <a:off x="4930" y="7469"/>
                <a:ext cx="1980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 sz="2400">
                    <a:latin typeface="微软雅黑" charset="0"/>
                    <a:ea typeface="微软雅黑" charset="0"/>
                    <a:sym typeface="+mn-ea"/>
                  </a:rPr>
                  <a:t>x</a:t>
                </a:r>
                <a:r>
                  <a:rPr lang="en-US" altLang="zh-CN" sz="2400" baseline="-25000">
                    <a:latin typeface="微软雅黑" charset="0"/>
                    <a:ea typeface="微软雅黑" charset="0"/>
                    <a:sym typeface="+mn-ea"/>
                  </a:rPr>
                  <a:t>1</a:t>
                </a:r>
              </a:p>
            </p:txBody>
          </p:sp>
          <p:sp>
            <p:nvSpPr>
              <p:cNvPr id="14" name="文本框 13"/>
              <p:cNvSpPr txBox="1"/>
              <p:nvPr>
                <p:custDataLst>
                  <p:tags r:id="rId57"/>
                </p:custDataLst>
              </p:nvPr>
            </p:nvSpPr>
            <p:spPr>
              <a:xfrm>
                <a:off x="4851" y="1516"/>
                <a:ext cx="1191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 sz="2400">
                    <a:latin typeface="微软雅黑" charset="0"/>
                    <a:ea typeface="微软雅黑" charset="0"/>
                    <a:sym typeface="+mn-ea"/>
                  </a:rPr>
                  <a:t>I</a:t>
                </a:r>
              </a:p>
            </p:txBody>
          </p:sp>
        </p:grpSp>
        <p:sp>
          <p:nvSpPr>
            <p:cNvPr id="40" name="椭圆 39"/>
            <p:cNvSpPr/>
            <p:nvPr>
              <p:custDataLst>
                <p:tags r:id="rId49"/>
              </p:custDataLst>
            </p:nvPr>
          </p:nvSpPr>
          <p:spPr>
            <a:xfrm>
              <a:off x="4550" y="4600"/>
              <a:ext cx="1320" cy="1320"/>
            </a:xfrm>
            <a:prstGeom prst="ellips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2145665" y="1700530"/>
            <a:ext cx="1410335" cy="4283058"/>
            <a:chOff x="4550" y="1516"/>
            <a:chExt cx="2510" cy="7623"/>
          </a:xfrm>
        </p:grpSpPr>
        <p:grpSp>
          <p:nvGrpSpPr>
            <p:cNvPr id="52" name="组合 51"/>
            <p:cNvGrpSpPr/>
            <p:nvPr/>
          </p:nvGrpSpPr>
          <p:grpSpPr>
            <a:xfrm>
              <a:off x="4671" y="1516"/>
              <a:ext cx="2389" cy="7623"/>
              <a:chOff x="4671" y="1516"/>
              <a:chExt cx="2389" cy="7623"/>
            </a:xfrm>
          </p:grpSpPr>
          <p:cxnSp>
            <p:nvCxnSpPr>
              <p:cNvPr id="2" name="直接箭头连接符 1"/>
              <p:cNvCxnSpPr/>
              <p:nvPr>
                <p:custDataLst>
                  <p:tags r:id="rId41"/>
                </p:custDataLst>
              </p:nvPr>
            </p:nvCxnSpPr>
            <p:spPr>
              <a:xfrm flipV="1">
                <a:off x="5250" y="6080"/>
                <a:ext cx="0" cy="122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sp>
            <p:nvSpPr>
              <p:cNvPr id="54" name="文本框 53"/>
              <p:cNvSpPr txBox="1"/>
              <p:nvPr>
                <p:custDataLst>
                  <p:tags r:id="rId42"/>
                </p:custDataLst>
              </p:nvPr>
            </p:nvSpPr>
            <p:spPr>
              <a:xfrm>
                <a:off x="4930" y="8320"/>
                <a:ext cx="1450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zh-CN" altLang="en-US" sz="2400">
                    <a:latin typeface="微软雅黑" charset="0"/>
                    <a:ea typeface="微软雅黑" charset="0"/>
                    <a:sym typeface="+mn-ea"/>
                  </a:rPr>
                  <a:t>爱</a:t>
                </a:r>
              </a:p>
            </p:txBody>
          </p:sp>
          <p:cxnSp>
            <p:nvCxnSpPr>
              <p:cNvPr id="3" name="直接箭头连接符 2"/>
              <p:cNvCxnSpPr/>
              <p:nvPr>
                <p:custDataLst>
                  <p:tags r:id="rId43"/>
                </p:custDataLst>
              </p:nvPr>
            </p:nvCxnSpPr>
            <p:spPr>
              <a:xfrm>
                <a:off x="5990" y="5260"/>
                <a:ext cx="920" cy="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sp>
            <p:nvSpPr>
              <p:cNvPr id="16" name="文本框 15"/>
              <p:cNvSpPr txBox="1"/>
              <p:nvPr>
                <p:custDataLst>
                  <p:tags r:id="rId44"/>
                </p:custDataLst>
              </p:nvPr>
            </p:nvSpPr>
            <p:spPr>
              <a:xfrm>
                <a:off x="6050" y="4469"/>
                <a:ext cx="1010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 sz="2400">
                    <a:latin typeface="微软雅黑" charset="0"/>
                    <a:ea typeface="微软雅黑" charset="0"/>
                    <a:sym typeface="+mn-ea"/>
                  </a:rPr>
                  <a:t>h</a:t>
                </a:r>
                <a:r>
                  <a:rPr lang="en-US" altLang="zh-CN" sz="2400" baseline="-25000">
                    <a:latin typeface="微软雅黑" charset="0"/>
                    <a:ea typeface="微软雅黑" charset="0"/>
                    <a:sym typeface="+mn-ea"/>
                  </a:rPr>
                  <a:t>2</a:t>
                </a:r>
              </a:p>
            </p:txBody>
          </p:sp>
          <p:cxnSp>
            <p:nvCxnSpPr>
              <p:cNvPr id="19" name="直接箭头连接符 18"/>
              <p:cNvCxnSpPr/>
              <p:nvPr>
                <p:custDataLst>
                  <p:tags r:id="rId45"/>
                </p:custDataLst>
              </p:nvPr>
            </p:nvCxnSpPr>
            <p:spPr>
              <a:xfrm flipV="1">
                <a:off x="5210" y="3180"/>
                <a:ext cx="0" cy="128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sp>
            <p:nvSpPr>
              <p:cNvPr id="20" name="文本框 19"/>
              <p:cNvSpPr txBox="1"/>
              <p:nvPr>
                <p:custDataLst>
                  <p:tags r:id="rId46"/>
                </p:custDataLst>
              </p:nvPr>
            </p:nvSpPr>
            <p:spPr>
              <a:xfrm>
                <a:off x="4800" y="2346"/>
                <a:ext cx="920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 sz="2400">
                    <a:latin typeface="微软雅黑" charset="0"/>
                    <a:ea typeface="微软雅黑" charset="0"/>
                    <a:sym typeface="+mn-ea"/>
                  </a:rPr>
                  <a:t>y</a:t>
                </a:r>
                <a:r>
                  <a:rPr lang="en-US" altLang="zh-CN" sz="2400" baseline="-25000">
                    <a:latin typeface="微软雅黑" charset="0"/>
                    <a:ea typeface="微软雅黑" charset="0"/>
                    <a:sym typeface="+mn-ea"/>
                  </a:rPr>
                  <a:t>2</a:t>
                </a:r>
              </a:p>
            </p:txBody>
          </p:sp>
          <p:sp>
            <p:nvSpPr>
              <p:cNvPr id="23" name="文本框 22"/>
              <p:cNvSpPr txBox="1"/>
              <p:nvPr>
                <p:custDataLst>
                  <p:tags r:id="rId47"/>
                </p:custDataLst>
              </p:nvPr>
            </p:nvSpPr>
            <p:spPr>
              <a:xfrm>
                <a:off x="4930" y="7471"/>
                <a:ext cx="1980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 sz="2400">
                    <a:latin typeface="微软雅黑" charset="0"/>
                    <a:ea typeface="微软雅黑" charset="0"/>
                    <a:sym typeface="+mn-ea"/>
                  </a:rPr>
                  <a:t>x</a:t>
                </a:r>
                <a:r>
                  <a:rPr lang="en-US" altLang="zh-CN" sz="2400" baseline="-25000">
                    <a:latin typeface="微软雅黑" charset="0"/>
                    <a:ea typeface="微软雅黑" charset="0"/>
                    <a:sym typeface="+mn-ea"/>
                  </a:rPr>
                  <a:t>2</a:t>
                </a:r>
              </a:p>
            </p:txBody>
          </p:sp>
          <p:sp>
            <p:nvSpPr>
              <p:cNvPr id="60" name="文本框 59"/>
              <p:cNvSpPr txBox="1"/>
              <p:nvPr>
                <p:custDataLst>
                  <p:tags r:id="rId48"/>
                </p:custDataLst>
              </p:nvPr>
            </p:nvSpPr>
            <p:spPr>
              <a:xfrm>
                <a:off x="4671" y="1516"/>
                <a:ext cx="1591" cy="81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 sz="2400">
                    <a:latin typeface="微软雅黑" charset="0"/>
                    <a:ea typeface="微软雅黑" charset="0"/>
                    <a:sym typeface="+mn-ea"/>
                  </a:rPr>
                  <a:t>love</a:t>
                </a:r>
              </a:p>
            </p:txBody>
          </p:sp>
        </p:grpSp>
        <p:sp>
          <p:nvSpPr>
            <p:cNvPr id="24" name="椭圆 23"/>
            <p:cNvSpPr/>
            <p:nvPr>
              <p:custDataLst>
                <p:tags r:id="rId40"/>
              </p:custDataLst>
            </p:nvPr>
          </p:nvSpPr>
          <p:spPr>
            <a:xfrm>
              <a:off x="4550" y="4600"/>
              <a:ext cx="1320" cy="1320"/>
            </a:xfrm>
            <a:prstGeom prst="ellips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4" name="文本框 83"/>
          <p:cNvSpPr txBox="1"/>
          <p:nvPr>
            <p:custDataLst>
              <p:tags r:id="rId4"/>
            </p:custDataLst>
          </p:nvPr>
        </p:nvSpPr>
        <p:spPr>
          <a:xfrm>
            <a:off x="763905" y="4415155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W</a:t>
            </a:r>
          </a:p>
        </p:txBody>
      </p:sp>
      <p:sp>
        <p:nvSpPr>
          <p:cNvPr id="85" name="文本框 84"/>
          <p:cNvSpPr txBox="1"/>
          <p:nvPr>
            <p:custDataLst>
              <p:tags r:id="rId5"/>
            </p:custDataLst>
          </p:nvPr>
        </p:nvSpPr>
        <p:spPr>
          <a:xfrm>
            <a:off x="763905" y="2824480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V</a:t>
            </a:r>
          </a:p>
        </p:txBody>
      </p:sp>
      <p:sp>
        <p:nvSpPr>
          <p:cNvPr id="86" name="文本框 85"/>
          <p:cNvSpPr txBox="1"/>
          <p:nvPr>
            <p:custDataLst>
              <p:tags r:id="rId6"/>
            </p:custDataLst>
          </p:nvPr>
        </p:nvSpPr>
        <p:spPr>
          <a:xfrm>
            <a:off x="1595120" y="3829050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U</a:t>
            </a:r>
          </a:p>
        </p:txBody>
      </p:sp>
      <p:sp>
        <p:nvSpPr>
          <p:cNvPr id="87" name="文本框 86"/>
          <p:cNvSpPr txBox="1"/>
          <p:nvPr>
            <p:custDataLst>
              <p:tags r:id="rId7"/>
            </p:custDataLst>
          </p:nvPr>
        </p:nvSpPr>
        <p:spPr>
          <a:xfrm>
            <a:off x="2999740" y="3825875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U</a:t>
            </a:r>
          </a:p>
        </p:txBody>
      </p:sp>
      <p:sp>
        <p:nvSpPr>
          <p:cNvPr id="88" name="文本框 87"/>
          <p:cNvSpPr txBox="1"/>
          <p:nvPr>
            <p:custDataLst>
              <p:tags r:id="rId8"/>
            </p:custDataLst>
          </p:nvPr>
        </p:nvSpPr>
        <p:spPr>
          <a:xfrm>
            <a:off x="4404360" y="3830320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U</a:t>
            </a:r>
          </a:p>
        </p:txBody>
      </p:sp>
      <p:sp>
        <p:nvSpPr>
          <p:cNvPr id="25" name="文本框 24"/>
          <p:cNvSpPr txBox="1"/>
          <p:nvPr>
            <p:custDataLst>
              <p:tags r:id="rId9"/>
            </p:custDataLst>
          </p:nvPr>
        </p:nvSpPr>
        <p:spPr>
          <a:xfrm>
            <a:off x="2106295" y="4398010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W</a:t>
            </a:r>
          </a:p>
        </p:txBody>
      </p:sp>
      <p:sp>
        <p:nvSpPr>
          <p:cNvPr id="26" name="文本框 25"/>
          <p:cNvSpPr txBox="1"/>
          <p:nvPr>
            <p:custDataLst>
              <p:tags r:id="rId10"/>
            </p:custDataLst>
          </p:nvPr>
        </p:nvSpPr>
        <p:spPr>
          <a:xfrm>
            <a:off x="2185035" y="2806700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V</a:t>
            </a:r>
          </a:p>
        </p:txBody>
      </p:sp>
      <p:grpSp>
        <p:nvGrpSpPr>
          <p:cNvPr id="105" name="组合 104"/>
          <p:cNvGrpSpPr/>
          <p:nvPr/>
        </p:nvGrpSpPr>
        <p:grpSpPr>
          <a:xfrm>
            <a:off x="3107690" y="1700530"/>
            <a:ext cx="1802130" cy="4283075"/>
            <a:chOff x="4721" y="2678"/>
            <a:chExt cx="2838" cy="6745"/>
          </a:xfrm>
        </p:grpSpPr>
        <p:cxnSp>
          <p:nvCxnSpPr>
            <p:cNvPr id="75" name="直接箭头连接符 74"/>
            <p:cNvCxnSpPr/>
            <p:nvPr>
              <p:custDataLst>
                <p:tags r:id="rId29"/>
              </p:custDataLst>
            </p:nvPr>
          </p:nvCxnSpPr>
          <p:spPr>
            <a:xfrm flipV="1">
              <a:off x="6037" y="6716"/>
              <a:ext cx="0" cy="1079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76" name="文本框 75"/>
            <p:cNvSpPr txBox="1"/>
            <p:nvPr>
              <p:custDataLst>
                <p:tags r:id="rId30"/>
              </p:custDataLst>
            </p:nvPr>
          </p:nvSpPr>
          <p:spPr>
            <a:xfrm>
              <a:off x="4721" y="8698"/>
              <a:ext cx="26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400">
                  <a:latin typeface="微软雅黑" charset="0"/>
                  <a:ea typeface="微软雅黑" charset="0"/>
                  <a:sym typeface="+mn-ea"/>
                </a:rPr>
                <a:t>水</a:t>
              </a:r>
            </a:p>
          </p:txBody>
        </p:sp>
        <p:cxnSp>
          <p:nvCxnSpPr>
            <p:cNvPr id="77" name="直接箭头连接符 76"/>
            <p:cNvCxnSpPr/>
            <p:nvPr>
              <p:custDataLst>
                <p:tags r:id="rId31"/>
              </p:custDataLst>
            </p:nvPr>
          </p:nvCxnSpPr>
          <p:spPr>
            <a:xfrm>
              <a:off x="6692" y="5991"/>
              <a:ext cx="814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78" name="文本框 77"/>
            <p:cNvSpPr txBox="1"/>
            <p:nvPr>
              <p:custDataLst>
                <p:tags r:id="rId32"/>
              </p:custDataLst>
            </p:nvPr>
          </p:nvSpPr>
          <p:spPr>
            <a:xfrm>
              <a:off x="6745" y="5286"/>
              <a:ext cx="814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400">
                  <a:latin typeface="微软雅黑" charset="0"/>
                  <a:ea typeface="微软雅黑" charset="0"/>
                  <a:sym typeface="+mn-ea"/>
                </a:rPr>
                <a:t>h</a:t>
              </a:r>
              <a:r>
                <a:rPr lang="en-US" altLang="zh-CN" sz="2400" baseline="-25000">
                  <a:latin typeface="微软雅黑" charset="0"/>
                  <a:ea typeface="微软雅黑" charset="0"/>
                  <a:sym typeface="+mn-ea"/>
                </a:rPr>
                <a:t>3</a:t>
              </a:r>
            </a:p>
          </p:txBody>
        </p:sp>
        <p:cxnSp>
          <p:nvCxnSpPr>
            <p:cNvPr id="79" name="直接箭头连接符 78"/>
            <p:cNvCxnSpPr/>
            <p:nvPr>
              <p:custDataLst>
                <p:tags r:id="rId33"/>
              </p:custDataLst>
            </p:nvPr>
          </p:nvCxnSpPr>
          <p:spPr>
            <a:xfrm flipV="1">
              <a:off x="6002" y="4150"/>
              <a:ext cx="0" cy="1133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80" name="文本框 79"/>
            <p:cNvSpPr txBox="1"/>
            <p:nvPr>
              <p:custDataLst>
                <p:tags r:id="rId34"/>
              </p:custDataLst>
            </p:nvPr>
          </p:nvSpPr>
          <p:spPr>
            <a:xfrm>
              <a:off x="5639" y="3411"/>
              <a:ext cx="814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400">
                  <a:latin typeface="微软雅黑" charset="0"/>
                  <a:ea typeface="微软雅黑" charset="0"/>
                  <a:sym typeface="+mn-ea"/>
                </a:rPr>
                <a:t>y</a:t>
              </a:r>
              <a:r>
                <a:rPr lang="en-US" altLang="zh-CN" sz="2400" baseline="-25000">
                  <a:latin typeface="微软雅黑" charset="0"/>
                  <a:ea typeface="微软雅黑" charset="0"/>
                  <a:sym typeface="+mn-ea"/>
                </a:rPr>
                <a:t>3</a:t>
              </a:r>
            </a:p>
          </p:txBody>
        </p:sp>
        <p:sp>
          <p:nvSpPr>
            <p:cNvPr id="81" name="文本框 80"/>
            <p:cNvSpPr txBox="1"/>
            <p:nvPr>
              <p:custDataLst>
                <p:tags r:id="rId35"/>
              </p:custDataLst>
            </p:nvPr>
          </p:nvSpPr>
          <p:spPr>
            <a:xfrm>
              <a:off x="5754" y="7936"/>
              <a:ext cx="1752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400">
                  <a:latin typeface="微软雅黑" charset="0"/>
                  <a:ea typeface="微软雅黑" charset="0"/>
                  <a:sym typeface="+mn-ea"/>
                </a:rPr>
                <a:t>x</a:t>
              </a:r>
              <a:r>
                <a:rPr lang="en-US" altLang="zh-CN" sz="2400" baseline="-25000">
                  <a:latin typeface="微软雅黑" charset="0"/>
                  <a:ea typeface="微软雅黑" charset="0"/>
                  <a:sym typeface="+mn-ea"/>
                </a:rPr>
                <a:t>3</a:t>
              </a:r>
            </a:p>
          </p:txBody>
        </p:sp>
        <p:sp>
          <p:nvSpPr>
            <p:cNvPr id="82" name="文本框 81"/>
            <p:cNvSpPr txBox="1"/>
            <p:nvPr>
              <p:custDataLst>
                <p:tags r:id="rId36"/>
              </p:custDataLst>
            </p:nvPr>
          </p:nvSpPr>
          <p:spPr>
            <a:xfrm>
              <a:off x="4897" y="2678"/>
              <a:ext cx="2291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zh-CN" sz="2400">
                  <a:latin typeface="微软雅黑" charset="0"/>
                  <a:ea typeface="微软雅黑" charset="0"/>
                  <a:sym typeface="+mn-ea"/>
                </a:rPr>
                <a:t>easy</a:t>
              </a:r>
            </a:p>
          </p:txBody>
        </p:sp>
        <p:sp>
          <p:nvSpPr>
            <p:cNvPr id="83" name="椭圆 82"/>
            <p:cNvSpPr/>
            <p:nvPr>
              <p:custDataLst>
                <p:tags r:id="rId37"/>
              </p:custDataLst>
            </p:nvPr>
          </p:nvSpPr>
          <p:spPr>
            <a:xfrm>
              <a:off x="5418" y="5407"/>
              <a:ext cx="1168" cy="1168"/>
            </a:xfrm>
            <a:prstGeom prst="ellips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文本框 94"/>
            <p:cNvSpPr txBox="1"/>
            <p:nvPr>
              <p:custDataLst>
                <p:tags r:id="rId38"/>
              </p:custDataLst>
            </p:nvPr>
          </p:nvSpPr>
          <p:spPr>
            <a:xfrm>
              <a:off x="5383" y="6908"/>
              <a:ext cx="175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000" b="1">
                  <a:solidFill>
                    <a:schemeClr val="accent1"/>
                  </a:solidFill>
                  <a:latin typeface="微软雅黑" charset="0"/>
                  <a:ea typeface="微软雅黑" charset="0"/>
                  <a:sym typeface="+mn-ea"/>
                </a:rPr>
                <a:t>W</a:t>
              </a:r>
            </a:p>
          </p:txBody>
        </p:sp>
        <p:sp>
          <p:nvSpPr>
            <p:cNvPr id="96" name="文本框 95"/>
            <p:cNvSpPr txBox="1"/>
            <p:nvPr>
              <p:custDataLst>
                <p:tags r:id="rId39"/>
              </p:custDataLst>
            </p:nvPr>
          </p:nvSpPr>
          <p:spPr>
            <a:xfrm>
              <a:off x="5507" y="4403"/>
              <a:ext cx="175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000" b="1">
                  <a:solidFill>
                    <a:schemeClr val="accent1"/>
                  </a:solidFill>
                  <a:latin typeface="微软雅黑" charset="0"/>
                  <a:ea typeface="微软雅黑" charset="0"/>
                  <a:sym typeface="+mn-ea"/>
                </a:rPr>
                <a:t>V</a:t>
              </a:r>
            </a:p>
          </p:txBody>
        </p:sp>
      </p:grpSp>
      <p:cxnSp>
        <p:nvCxnSpPr>
          <p:cNvPr id="107" name="直接箭头连接符 106"/>
          <p:cNvCxnSpPr/>
          <p:nvPr>
            <p:custDataLst>
              <p:tags r:id="rId11"/>
            </p:custDataLst>
          </p:nvPr>
        </p:nvCxnSpPr>
        <p:spPr>
          <a:xfrm flipV="1">
            <a:off x="5351780" y="4264660"/>
            <a:ext cx="0" cy="68516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>
            <p:custDataLst>
              <p:tags r:id="rId12"/>
            </p:custDataLst>
          </p:nvPr>
        </p:nvSpPr>
        <p:spPr>
          <a:xfrm>
            <a:off x="4507865" y="5523230"/>
            <a:ext cx="168846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400">
                <a:latin typeface="微软雅黑" charset="0"/>
                <a:ea typeface="微软雅黑" charset="0"/>
                <a:sym typeface="+mn-ea"/>
              </a:rPr>
              <a:t>课</a:t>
            </a:r>
          </a:p>
        </p:txBody>
      </p:sp>
      <p:cxnSp>
        <p:nvCxnSpPr>
          <p:cNvPr id="109" name="直接箭头连接符 108"/>
          <p:cNvCxnSpPr/>
          <p:nvPr>
            <p:custDataLst>
              <p:tags r:id="rId13"/>
            </p:custDataLst>
          </p:nvPr>
        </p:nvCxnSpPr>
        <p:spPr>
          <a:xfrm>
            <a:off x="5767705" y="3804285"/>
            <a:ext cx="51689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0" name="文本框 109"/>
          <p:cNvSpPr txBox="1"/>
          <p:nvPr>
            <p:custDataLst>
              <p:tags r:id="rId14"/>
            </p:custDataLst>
          </p:nvPr>
        </p:nvSpPr>
        <p:spPr>
          <a:xfrm>
            <a:off x="5813425" y="3356610"/>
            <a:ext cx="5168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400" baseline="-25000">
                <a:latin typeface="微软雅黑" charset="0"/>
                <a:ea typeface="微软雅黑" charset="0"/>
                <a:sym typeface="+mn-ea"/>
              </a:rPr>
              <a:t>4</a:t>
            </a:r>
          </a:p>
        </p:txBody>
      </p:sp>
      <p:cxnSp>
        <p:nvCxnSpPr>
          <p:cNvPr id="111" name="直接箭头连接符 110"/>
          <p:cNvCxnSpPr/>
          <p:nvPr>
            <p:custDataLst>
              <p:tags r:id="rId15"/>
            </p:custDataLst>
          </p:nvPr>
        </p:nvCxnSpPr>
        <p:spPr>
          <a:xfrm flipV="1">
            <a:off x="5329555" y="2635250"/>
            <a:ext cx="0" cy="71945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>
            <p:custDataLst>
              <p:tags r:id="rId16"/>
            </p:custDataLst>
          </p:nvPr>
        </p:nvSpPr>
        <p:spPr>
          <a:xfrm>
            <a:off x="5099050" y="2165985"/>
            <a:ext cx="5168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y</a:t>
            </a:r>
            <a:r>
              <a:rPr lang="en-US" altLang="zh-CN" sz="2400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sp>
        <p:nvSpPr>
          <p:cNvPr id="113" name="文本框 112"/>
          <p:cNvSpPr txBox="1"/>
          <p:nvPr>
            <p:custDataLst>
              <p:tags r:id="rId17"/>
            </p:custDataLst>
          </p:nvPr>
        </p:nvSpPr>
        <p:spPr>
          <a:xfrm>
            <a:off x="5172075" y="5039360"/>
            <a:ext cx="11125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x</a:t>
            </a:r>
            <a:r>
              <a:rPr lang="en-US" altLang="zh-CN" sz="2400" baseline="-25000">
                <a:latin typeface="微软雅黑" charset="0"/>
                <a:ea typeface="微软雅黑" charset="0"/>
                <a:sym typeface="+mn-ea"/>
              </a:rPr>
              <a:t>4</a:t>
            </a:r>
          </a:p>
        </p:txBody>
      </p:sp>
      <p:sp>
        <p:nvSpPr>
          <p:cNvPr id="114" name="文本框 113"/>
          <p:cNvSpPr txBox="1"/>
          <p:nvPr>
            <p:custDataLst>
              <p:tags r:id="rId18"/>
            </p:custDataLst>
          </p:nvPr>
        </p:nvSpPr>
        <p:spPr>
          <a:xfrm>
            <a:off x="4732020" y="1700530"/>
            <a:ext cx="15982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courses</a:t>
            </a:r>
            <a:endParaRPr lang="zh-CN" altLang="en-US" sz="2400"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115" name="椭圆 114"/>
          <p:cNvSpPr/>
          <p:nvPr>
            <p:custDataLst>
              <p:tags r:id="rId19"/>
            </p:custDataLst>
          </p:nvPr>
        </p:nvSpPr>
        <p:spPr>
          <a:xfrm>
            <a:off x="4958715" y="3433445"/>
            <a:ext cx="741680" cy="74168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文本框 115"/>
          <p:cNvSpPr txBox="1"/>
          <p:nvPr>
            <p:custDataLst>
              <p:tags r:id="rId20"/>
            </p:custDataLst>
          </p:nvPr>
        </p:nvSpPr>
        <p:spPr>
          <a:xfrm>
            <a:off x="4936490" y="4386580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W</a:t>
            </a:r>
          </a:p>
        </p:txBody>
      </p:sp>
      <p:sp>
        <p:nvSpPr>
          <p:cNvPr id="117" name="文本框 116"/>
          <p:cNvSpPr txBox="1"/>
          <p:nvPr>
            <p:custDataLst>
              <p:tags r:id="rId21"/>
            </p:custDataLst>
          </p:nvPr>
        </p:nvSpPr>
        <p:spPr>
          <a:xfrm>
            <a:off x="5015230" y="2795905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V</a:t>
            </a:r>
          </a:p>
        </p:txBody>
      </p:sp>
      <p:cxnSp>
        <p:nvCxnSpPr>
          <p:cNvPr id="27" name="直接箭头连接符 26"/>
          <p:cNvCxnSpPr/>
          <p:nvPr>
            <p:custDataLst>
              <p:tags r:id="rId22"/>
            </p:custDataLst>
          </p:nvPr>
        </p:nvCxnSpPr>
        <p:spPr>
          <a:xfrm>
            <a:off x="189865" y="3820160"/>
            <a:ext cx="516890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>
            <p:custDataLst>
              <p:tags r:id="rId23"/>
            </p:custDataLst>
          </p:nvPr>
        </p:nvSpPr>
        <p:spPr>
          <a:xfrm>
            <a:off x="235585" y="3372485"/>
            <a:ext cx="5168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h</a:t>
            </a:r>
            <a:r>
              <a:rPr lang="en-US" altLang="zh-CN" sz="2400" baseline="-25000">
                <a:latin typeface="微软雅黑" charset="0"/>
                <a:ea typeface="微软雅黑" charset="0"/>
                <a:sym typeface="+mn-ea"/>
              </a:rPr>
              <a:t>0</a:t>
            </a:r>
          </a:p>
        </p:txBody>
      </p:sp>
      <p:sp>
        <p:nvSpPr>
          <p:cNvPr id="4" name="文本框 3"/>
          <p:cNvSpPr txBox="1"/>
          <p:nvPr>
            <p:custDataLst>
              <p:tags r:id="rId24"/>
            </p:custDataLst>
          </p:nvPr>
        </p:nvSpPr>
        <p:spPr>
          <a:xfrm>
            <a:off x="273685" y="3830320"/>
            <a:ext cx="11125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U</a:t>
            </a:r>
          </a:p>
        </p:txBody>
      </p:sp>
      <p:sp>
        <p:nvSpPr>
          <p:cNvPr id="5" name="文本框 4"/>
          <p:cNvSpPr txBox="1"/>
          <p:nvPr>
            <p:custDataLst>
              <p:tags r:id="rId25"/>
            </p:custDataLst>
          </p:nvPr>
        </p:nvSpPr>
        <p:spPr>
          <a:xfrm>
            <a:off x="993903" y="5983812"/>
            <a:ext cx="1112382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t</a:t>
            </a:r>
            <a:r>
              <a:rPr lang="en-US" altLang="zh-CN" sz="2400" baseline="-25000">
                <a:latin typeface="微软雅黑" charset="0"/>
                <a:ea typeface="微软雅黑" charset="0"/>
                <a:sym typeface="+mn-ea"/>
              </a:rPr>
              <a:t>1</a:t>
            </a:r>
          </a:p>
        </p:txBody>
      </p:sp>
      <p:sp>
        <p:nvSpPr>
          <p:cNvPr id="8" name="文本框 7"/>
          <p:cNvSpPr txBox="1"/>
          <p:nvPr>
            <p:custDataLst>
              <p:tags r:id="rId26"/>
            </p:custDataLst>
          </p:nvPr>
        </p:nvSpPr>
        <p:spPr>
          <a:xfrm>
            <a:off x="2415668" y="5983812"/>
            <a:ext cx="1112382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t</a:t>
            </a:r>
            <a:r>
              <a:rPr lang="en-US" altLang="zh-CN" sz="2400" baseline="-25000">
                <a:latin typeface="微软雅黑" charset="0"/>
                <a:ea typeface="微软雅黑" charset="0"/>
                <a:sym typeface="+mn-ea"/>
              </a:rPr>
              <a:t>2</a:t>
            </a:r>
          </a:p>
        </p:txBody>
      </p:sp>
      <p:sp>
        <p:nvSpPr>
          <p:cNvPr id="15" name="文本框 14"/>
          <p:cNvSpPr txBox="1"/>
          <p:nvPr>
            <p:custDataLst>
              <p:tags r:id="rId27"/>
            </p:custDataLst>
          </p:nvPr>
        </p:nvSpPr>
        <p:spPr>
          <a:xfrm>
            <a:off x="3796158" y="5974287"/>
            <a:ext cx="1112382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t</a:t>
            </a:r>
            <a:r>
              <a:rPr lang="en-US" altLang="zh-CN" sz="2400" baseline="-25000">
                <a:latin typeface="微软雅黑" charset="0"/>
                <a:ea typeface="微软雅黑" charset="0"/>
                <a:sym typeface="+mn-ea"/>
              </a:rPr>
              <a:t>3</a:t>
            </a:r>
          </a:p>
        </p:txBody>
      </p:sp>
      <p:sp>
        <p:nvSpPr>
          <p:cNvPr id="17" name="文本框 16"/>
          <p:cNvSpPr txBox="1"/>
          <p:nvPr>
            <p:custDataLst>
              <p:tags r:id="rId28"/>
            </p:custDataLst>
          </p:nvPr>
        </p:nvSpPr>
        <p:spPr>
          <a:xfrm>
            <a:off x="5217923" y="5974287"/>
            <a:ext cx="1112382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latin typeface="微软雅黑" charset="0"/>
                <a:ea typeface="微软雅黑" charset="0"/>
                <a:sym typeface="+mn-ea"/>
              </a:rPr>
              <a:t>t</a:t>
            </a:r>
            <a:r>
              <a:rPr lang="en-US" altLang="zh-CN" sz="2400" baseline="-25000">
                <a:latin typeface="微软雅黑" charset="0"/>
                <a:ea typeface="微软雅黑" charset="0"/>
                <a:sym typeface="+mn-ea"/>
              </a:rPr>
              <a:t>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>
            <p:custDataLst>
              <p:tags r:id="rId1"/>
            </p:custDataLst>
          </p:nvPr>
        </p:nvSpPr>
        <p:spPr>
          <a:xfrm>
            <a:off x="556895" y="765810"/>
            <a:ext cx="11096625" cy="762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文本框 21"/>
          <p:cNvSpPr txBox="1"/>
          <p:nvPr>
            <p:custDataLst>
              <p:tags r:id="rId2"/>
            </p:custDataLst>
          </p:nvPr>
        </p:nvSpPr>
        <p:spPr>
          <a:xfrm>
            <a:off x="463550" y="184150"/>
            <a:ext cx="7432675" cy="480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buNone/>
            </a:pPr>
            <a:r>
              <a:rPr lang="en-US" altLang="zh-CN" sz="2400" b="1">
                <a:solidFill>
                  <a:schemeClr val="accent1"/>
                </a:solidFill>
                <a:latin typeface="微软雅黑" charset="0"/>
                <a:ea typeface="微软雅黑" charset="0"/>
                <a:sym typeface="+mn-ea"/>
              </a:rPr>
              <a:t>Encoder and Decoder</a:t>
            </a:r>
            <a:r>
              <a:rPr lang="en-US" altLang="zh-CN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编码器</a:t>
            </a:r>
            <a:r>
              <a:rPr lang="en-US" altLang="zh-CN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 - </a:t>
            </a:r>
            <a:r>
              <a:rPr lang="zh-CN" altLang="en-US" sz="2400" b="1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解码器结构</a:t>
            </a: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556895" y="1012190"/>
            <a:ext cx="11095990" cy="21501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</a:pPr>
            <a:r>
              <a:rPr lang="zh-CN" altLang="en-US" sz="2000" b="1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编码器</a:t>
            </a:r>
            <a:r>
              <a:rPr lang="en-US" altLang="zh-CN" sz="2000" b="1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 - </a:t>
            </a:r>
            <a:r>
              <a:rPr lang="zh-CN" altLang="en-US" sz="2000" b="1">
                <a:highlight>
                  <a:srgbClr val="000000">
                    <a:alpha val="0"/>
                  </a:srgbClr>
                </a:highlight>
                <a:latin typeface="微软雅黑" charset="0"/>
                <a:ea typeface="微软雅黑" charset="0"/>
                <a:sym typeface="+mn-ea"/>
              </a:rPr>
              <a:t>解码器结构</a:t>
            </a:r>
            <a:r>
              <a:rPr lang="zh-CN" altLang="en-US" sz="2000" b="1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+mn-ea"/>
              </a:rPr>
              <a:t>解决的问题</a:t>
            </a:r>
          </a:p>
          <a:p>
            <a:pPr marL="342900" indent="-3429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PingFang SC" panose="020B0400000000000000" charset="-122"/>
                <a:ea typeface="PingFang SC" panose="020B0400000000000000" charset="-122"/>
                <a:cs typeface="PingFang SC Semibold" panose="020B0400000000000000" charset="-122"/>
                <a:sym typeface="+mn-ea"/>
              </a:rPr>
              <a:t>支持输入输出不等长</a:t>
            </a:r>
          </a:p>
          <a:p>
            <a:pPr marL="800100" lvl="1" indent="-3429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</a:pPr>
            <a:endParaRPr lang="zh-CN" altLang="en-US" sz="2000">
              <a:solidFill>
                <a:schemeClr val="tx1"/>
              </a:solidFill>
              <a:highlight>
                <a:srgbClr val="000000">
                  <a:alpha val="0"/>
                </a:srgbClr>
              </a:highlight>
              <a:latin typeface="PingFang SC" panose="020B0400000000000000" charset="-122"/>
              <a:ea typeface="PingFang SC" panose="020B0400000000000000" charset="-122"/>
              <a:cs typeface="PingFang SC Semibold" panose="020B0400000000000000" charset="-122"/>
              <a:sym typeface="+mn-ea"/>
            </a:endParaRPr>
          </a:p>
        </p:txBody>
      </p:sp>
      <p:cxnSp>
        <p:nvCxnSpPr>
          <p:cNvPr id="12" name="直接连接符 11"/>
          <p:cNvCxnSpPr/>
          <p:nvPr>
            <p:custDataLst>
              <p:tags r:id="rId4"/>
            </p:custDataLst>
          </p:nvPr>
        </p:nvCxnSpPr>
        <p:spPr>
          <a:xfrm>
            <a:off x="556895" y="6059170"/>
            <a:ext cx="110286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556895" y="6136640"/>
            <a:ext cx="110959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1200">
                <a:solidFill>
                  <a:schemeClr val="bg1">
                    <a:lumMod val="50000"/>
                  </a:schemeClr>
                </a:solidFill>
              </a:rPr>
              <a:t>Sutskever, I., Vinyals, O., &amp; Le, Q. V. (2014). Sequence to sequence learning with neural networks. Advances in neural information processing systems, 27.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1830</Words>
  <Application>Microsoft Office PowerPoint</Application>
  <PresentationFormat>宽屏</PresentationFormat>
  <Paragraphs>354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PingFang SC</vt:lpstr>
      <vt:lpstr>Times New Roman Regular</vt:lpstr>
      <vt:lpstr>微软雅黑</vt:lpstr>
      <vt:lpstr>宋体</vt:lpstr>
      <vt:lpstr>PingFang SC Regular</vt:lpstr>
      <vt:lpstr>Arial</vt:lpstr>
      <vt:lpstr>PingFang SC Medium</vt:lpstr>
      <vt:lpstr>Calibri</vt:lpstr>
      <vt:lpstr>PingFang SC Semibold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a42166</cp:lastModifiedBy>
  <cp:revision>807</cp:revision>
  <dcterms:created xsi:type="dcterms:W3CDTF">2025-05-16T14:55:47Z</dcterms:created>
  <dcterms:modified xsi:type="dcterms:W3CDTF">2025-05-31T06:25:57Z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2052-6.5.2.8766</vt:lpwstr>
  </property>
  <property fmtid="{D5CDD505-2E9C-101B-9397-08002B2CF9AE}" pid="3" name="ICV">
    <vt:lpwstr>523541C512CEE6CA8BC8C26792481837_41</vt:lpwstr>
  </property>
</Properties>
</file>

<file path=docProps/thumbnail.jpeg>
</file>